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8" r:id="rId4"/>
    <p:sldId id="270" r:id="rId5"/>
    <p:sldId id="269" r:id="rId6"/>
    <p:sldId id="258" r:id="rId7"/>
    <p:sldId id="259" r:id="rId8"/>
    <p:sldId id="260" r:id="rId9"/>
    <p:sldId id="261" r:id="rId10"/>
    <p:sldId id="263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66FF"/>
    <a:srgbClr val="0000FF"/>
    <a:srgbClr val="339933"/>
    <a:srgbClr val="CCFF33"/>
    <a:srgbClr val="00FF00"/>
    <a:srgbClr val="6699FF"/>
    <a:srgbClr val="66FFFF"/>
    <a:srgbClr val="0066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5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D65DC1-D202-40F1-816A-7186A33C47E9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2BD1A5-B3C0-457C-9B49-6E3E3AFC5DC1}">
      <dgm:prSet phldrT="[Текст]"/>
      <dgm:spPr>
        <a:gradFill rotWithShape="0">
          <a:gsLst>
            <a:gs pos="25000">
              <a:srgbClr val="0000FF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</dgm:spPr>
      <dgm:t>
        <a:bodyPr/>
        <a:lstStyle/>
        <a:p>
          <a:endParaRPr lang="uk-UA" dirty="0" smtClean="0"/>
        </a:p>
        <a:p>
          <a:endParaRPr lang="uk-UA" dirty="0" smtClean="0"/>
        </a:p>
        <a:p>
          <a:r>
            <a:rPr lang="uk-UA" b="1" dirty="0" smtClean="0">
              <a:solidFill>
                <a:srgbClr val="0000FF"/>
              </a:solidFill>
            </a:rPr>
            <a:t>Будувати подвійний організм установи: матеріальний і соціальний</a:t>
          </a:r>
          <a:endParaRPr lang="ru-RU" b="1" dirty="0">
            <a:solidFill>
              <a:srgbClr val="0000FF"/>
            </a:solidFill>
          </a:endParaRPr>
        </a:p>
      </dgm:t>
    </dgm:pt>
    <dgm:pt modelId="{4BA557D4-46B5-4C1C-B4E2-044A77D8035B}" type="parTrans" cxnId="{667899D1-8A20-40A7-8B9A-D8BA470A14AC}">
      <dgm:prSet/>
      <dgm:spPr/>
      <dgm:t>
        <a:bodyPr/>
        <a:lstStyle/>
        <a:p>
          <a:endParaRPr lang="ru-RU"/>
        </a:p>
      </dgm:t>
    </dgm:pt>
    <dgm:pt modelId="{A9743A90-C044-46C8-AAD4-2B561E13B64E}" type="sibTrans" cxnId="{667899D1-8A20-40A7-8B9A-D8BA470A14AC}">
      <dgm:prSet/>
      <dgm:spPr/>
      <dgm:t>
        <a:bodyPr/>
        <a:lstStyle/>
        <a:p>
          <a:endParaRPr lang="ru-RU"/>
        </a:p>
      </dgm:t>
    </dgm:pt>
    <dgm:pt modelId="{3EA33EDA-0DA4-4CCE-A85F-0DE1043B7D0E}">
      <dgm:prSet phldrT="[Текст]"/>
      <dgm:spPr>
        <a:gradFill rotWithShape="0">
          <a:gsLst>
            <a:gs pos="25000">
              <a:srgbClr val="0000FF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</dgm:spPr>
      <dgm:t>
        <a:bodyPr/>
        <a:lstStyle/>
        <a:p>
          <a:endParaRPr lang="uk-UA" b="1" dirty="0" smtClean="0">
            <a:solidFill>
              <a:srgbClr val="0000FF"/>
            </a:solidFill>
          </a:endParaRPr>
        </a:p>
        <a:p>
          <a:r>
            <a:rPr lang="uk-UA" b="1" dirty="0" smtClean="0">
              <a:solidFill>
                <a:srgbClr val="0000FF"/>
              </a:solidFill>
            </a:rPr>
            <a:t>Приводити в дію персонал</a:t>
          </a:r>
          <a:endParaRPr lang="ru-RU" b="1" dirty="0">
            <a:solidFill>
              <a:srgbClr val="0000FF"/>
            </a:solidFill>
          </a:endParaRPr>
        </a:p>
      </dgm:t>
    </dgm:pt>
    <dgm:pt modelId="{52E52A57-4A00-422B-896D-9670BEA1148B}" type="parTrans" cxnId="{9754B71B-482D-4F84-9861-CD54A18710B0}">
      <dgm:prSet/>
      <dgm:spPr/>
      <dgm:t>
        <a:bodyPr/>
        <a:lstStyle/>
        <a:p>
          <a:endParaRPr lang="ru-RU"/>
        </a:p>
      </dgm:t>
    </dgm:pt>
    <dgm:pt modelId="{281163A4-C203-4943-B61A-9A2B744F2094}" type="sibTrans" cxnId="{9754B71B-482D-4F84-9861-CD54A18710B0}">
      <dgm:prSet/>
      <dgm:spPr/>
      <dgm:t>
        <a:bodyPr/>
        <a:lstStyle/>
        <a:p>
          <a:endParaRPr lang="ru-RU"/>
        </a:p>
      </dgm:t>
    </dgm:pt>
    <dgm:pt modelId="{098E7780-BF48-4489-849E-B7BD7517CF4B}">
      <dgm:prSet phldrT="[Текст]"/>
      <dgm:spPr>
        <a:gradFill rotWithShape="0">
          <a:gsLst>
            <a:gs pos="25000">
              <a:srgbClr val="0000FF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</dgm:spPr>
      <dgm:t>
        <a:bodyPr/>
        <a:lstStyle/>
        <a:p>
          <a:endParaRPr lang="uk-UA" dirty="0" smtClean="0"/>
        </a:p>
        <a:p>
          <a:r>
            <a:rPr lang="uk-UA" b="1" dirty="0" smtClean="0">
              <a:solidFill>
                <a:srgbClr val="0000FF"/>
              </a:solidFill>
            </a:rPr>
            <a:t>Пов’язувати й об’єднувати, всі дії й зусилля</a:t>
          </a:r>
          <a:endParaRPr lang="ru-RU" b="1" dirty="0">
            <a:solidFill>
              <a:srgbClr val="0000FF"/>
            </a:solidFill>
          </a:endParaRPr>
        </a:p>
      </dgm:t>
    </dgm:pt>
    <dgm:pt modelId="{60B50CFC-F425-43E4-9468-5EFB6F7A305D}" type="parTrans" cxnId="{6055E3F8-EBF1-4D86-96E6-F94313B70D3D}">
      <dgm:prSet/>
      <dgm:spPr/>
      <dgm:t>
        <a:bodyPr/>
        <a:lstStyle/>
        <a:p>
          <a:endParaRPr lang="ru-RU"/>
        </a:p>
      </dgm:t>
    </dgm:pt>
    <dgm:pt modelId="{4671347E-6B92-4EFE-8901-01E48EDB9CEF}" type="sibTrans" cxnId="{6055E3F8-EBF1-4D86-96E6-F94313B70D3D}">
      <dgm:prSet/>
      <dgm:spPr/>
      <dgm:t>
        <a:bodyPr/>
        <a:lstStyle/>
        <a:p>
          <a:endParaRPr lang="ru-RU"/>
        </a:p>
      </dgm:t>
    </dgm:pt>
    <dgm:pt modelId="{FFBC3CE5-CE6A-4A44-ACB5-6FA880D8E43C}">
      <dgm:prSet phldrT="[Текст]"/>
      <dgm:spPr>
        <a:gradFill rotWithShape="0">
          <a:gsLst>
            <a:gs pos="25000">
              <a:srgbClr val="0000FF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</dgm:spPr>
      <dgm:t>
        <a:bodyPr/>
        <a:lstStyle/>
        <a:p>
          <a:endParaRPr lang="uk-UA" dirty="0" smtClean="0"/>
        </a:p>
        <a:p>
          <a:endParaRPr lang="uk-UA" dirty="0" smtClean="0"/>
        </a:p>
        <a:p>
          <a:endParaRPr lang="uk-UA" dirty="0" smtClean="0"/>
        </a:p>
        <a:p>
          <a:r>
            <a:rPr lang="uk-UA" b="1" dirty="0" smtClean="0">
              <a:solidFill>
                <a:srgbClr val="0000FF"/>
              </a:solidFill>
            </a:rPr>
            <a:t>Спостерігати за  виконанням  встановлених правил і розпоряджень</a:t>
          </a:r>
          <a:endParaRPr lang="ru-RU" b="1" dirty="0">
            <a:solidFill>
              <a:srgbClr val="0000FF"/>
            </a:solidFill>
          </a:endParaRPr>
        </a:p>
      </dgm:t>
    </dgm:pt>
    <dgm:pt modelId="{8D27A0D3-436A-4E7D-8F5B-453DEF32E0CC}" type="parTrans" cxnId="{6517020D-FB37-444C-A378-41F1439E9FBF}">
      <dgm:prSet/>
      <dgm:spPr/>
      <dgm:t>
        <a:bodyPr/>
        <a:lstStyle/>
        <a:p>
          <a:endParaRPr lang="ru-RU"/>
        </a:p>
      </dgm:t>
    </dgm:pt>
    <dgm:pt modelId="{656438CB-5860-4FE5-A221-11BF03BA02A2}" type="sibTrans" cxnId="{6517020D-FB37-444C-A378-41F1439E9FBF}">
      <dgm:prSet/>
      <dgm:spPr/>
      <dgm:t>
        <a:bodyPr/>
        <a:lstStyle/>
        <a:p>
          <a:endParaRPr lang="ru-RU"/>
        </a:p>
      </dgm:t>
    </dgm:pt>
    <dgm:pt modelId="{C1C088A1-7F8D-4AE4-8A79-E91D7FE57EB1}">
      <dgm:prSet phldrT="[Текст]"/>
      <dgm:spPr>
        <a:gradFill rotWithShape="0">
          <a:gsLst>
            <a:gs pos="25000">
              <a:srgbClr val="0000FF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</dgm:spPr>
      <dgm:t>
        <a:bodyPr/>
        <a:lstStyle/>
        <a:p>
          <a:endParaRPr lang="uk-UA" dirty="0" smtClean="0"/>
        </a:p>
        <a:p>
          <a:endParaRPr lang="uk-UA" dirty="0" smtClean="0"/>
        </a:p>
        <a:p>
          <a:r>
            <a:rPr lang="uk-UA" b="1" dirty="0" smtClean="0">
              <a:solidFill>
                <a:srgbClr val="0000FF"/>
              </a:solidFill>
            </a:rPr>
            <a:t>Вивчати майбутнє, розробляти програму дій</a:t>
          </a:r>
          <a:endParaRPr lang="ru-RU" b="1" dirty="0">
            <a:solidFill>
              <a:srgbClr val="0000FF"/>
            </a:solidFill>
          </a:endParaRPr>
        </a:p>
      </dgm:t>
    </dgm:pt>
    <dgm:pt modelId="{B882E4C8-6616-47F3-A9A2-2AC093617B17}" type="sibTrans" cxnId="{6498969A-C70B-45AC-AF74-5BA07922BE0B}">
      <dgm:prSet/>
      <dgm:spPr/>
      <dgm:t>
        <a:bodyPr/>
        <a:lstStyle/>
        <a:p>
          <a:endParaRPr lang="ru-RU"/>
        </a:p>
      </dgm:t>
    </dgm:pt>
    <dgm:pt modelId="{1A6F575B-7D14-436F-A6E8-1016E1F06BCC}" type="parTrans" cxnId="{6498969A-C70B-45AC-AF74-5BA07922BE0B}">
      <dgm:prSet/>
      <dgm:spPr/>
      <dgm:t>
        <a:bodyPr/>
        <a:lstStyle/>
        <a:p>
          <a:endParaRPr lang="ru-RU"/>
        </a:p>
      </dgm:t>
    </dgm:pt>
    <dgm:pt modelId="{410B7898-DA6C-4342-9864-5A24E9ABAB75}" type="pres">
      <dgm:prSet presAssocID="{8DD65DC1-D202-40F1-816A-7186A33C47E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797DCC-6534-40A6-8F21-262B9BC644DE}" type="pres">
      <dgm:prSet presAssocID="{8DD65DC1-D202-40F1-816A-7186A33C47E9}" presName="fgShape" presStyleLbl="fgShp" presStyleIdx="0" presStyleCnt="1" custScaleX="108696" custScaleY="146876" custLinFactY="-209895" custLinFactNeighborX="1049" custLinFactNeighborY="-300000"/>
      <dgm:spPr/>
      <dgm:t>
        <a:bodyPr/>
        <a:lstStyle/>
        <a:p>
          <a:endParaRPr lang="ru-RU"/>
        </a:p>
      </dgm:t>
    </dgm:pt>
    <dgm:pt modelId="{0BAB6154-BC6F-4FD9-B5CA-3DDA7FB818CA}" type="pres">
      <dgm:prSet presAssocID="{8DD65DC1-D202-40F1-816A-7186A33C47E9}" presName="linComp" presStyleCnt="0"/>
      <dgm:spPr/>
    </dgm:pt>
    <dgm:pt modelId="{A6849749-017D-4078-9F99-005C2B876350}" type="pres">
      <dgm:prSet presAssocID="{C1C088A1-7F8D-4AE4-8A79-E91D7FE57EB1}" presName="compNode" presStyleCnt="0"/>
      <dgm:spPr/>
    </dgm:pt>
    <dgm:pt modelId="{998CC008-680C-456E-BD69-6DEC0DBAC333}" type="pres">
      <dgm:prSet presAssocID="{C1C088A1-7F8D-4AE4-8A79-E91D7FE57EB1}" presName="bkgdShape" presStyleLbl="node1" presStyleIdx="0" presStyleCnt="5" custLinFactNeighborX="-2002" custLinFactNeighborY="781"/>
      <dgm:spPr/>
      <dgm:t>
        <a:bodyPr/>
        <a:lstStyle/>
        <a:p>
          <a:endParaRPr lang="ru-RU"/>
        </a:p>
      </dgm:t>
    </dgm:pt>
    <dgm:pt modelId="{3B0F3AE9-38E9-4250-A220-3543BCDA58EC}" type="pres">
      <dgm:prSet presAssocID="{C1C088A1-7F8D-4AE4-8A79-E91D7FE57EB1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5AE588-BD58-4326-8E49-F3B397C20A38}" type="pres">
      <dgm:prSet presAssocID="{C1C088A1-7F8D-4AE4-8A79-E91D7FE57EB1}" presName="invisiNode" presStyleLbl="node1" presStyleIdx="0" presStyleCnt="5"/>
      <dgm:spPr/>
    </dgm:pt>
    <dgm:pt modelId="{B4589368-852C-4AFE-B182-5B544C479479}" type="pres">
      <dgm:prSet presAssocID="{C1C088A1-7F8D-4AE4-8A79-E91D7FE57EB1}" presName="imagNode" presStyleLbl="fgImgPlace1" presStyleIdx="0" presStyleCnt="5" custScaleY="100593" custLinFactNeighborX="1062" custLinFactNeighborY="47672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</a:ln>
        <a:scene3d>
          <a:camera prst="orthographicFront"/>
          <a:lightRig rig="threePt" dir="t"/>
        </a:scene3d>
        <a:sp3d extrusionH="76200" contourW="12700" prstMaterial="softEdge">
          <a:extrusionClr>
            <a:srgbClr val="FFFF00"/>
          </a:extrusionClr>
          <a:contourClr>
            <a:srgbClr val="FFFF00"/>
          </a:contourClr>
        </a:sp3d>
      </dgm:spPr>
    </dgm:pt>
    <dgm:pt modelId="{9DE128F9-6E0D-41E3-A04D-A7A036ED0994}" type="pres">
      <dgm:prSet presAssocID="{B882E4C8-6616-47F3-A9A2-2AC093617B1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9CD75D7-D034-4531-8FE5-B4774D6E9971}" type="pres">
      <dgm:prSet presAssocID="{D22BD1A5-B3C0-457C-9B49-6E3E3AFC5DC1}" presName="compNode" presStyleCnt="0"/>
      <dgm:spPr/>
    </dgm:pt>
    <dgm:pt modelId="{415CD0EF-7C5D-42BB-9498-3C5E6DC99B91}" type="pres">
      <dgm:prSet presAssocID="{D22BD1A5-B3C0-457C-9B49-6E3E3AFC5DC1}" presName="bkgdShape" presStyleLbl="node1" presStyleIdx="1" presStyleCnt="5" custLinFactNeighborX="-3812" custLinFactNeighborY="-977"/>
      <dgm:spPr/>
      <dgm:t>
        <a:bodyPr/>
        <a:lstStyle/>
        <a:p>
          <a:endParaRPr lang="ru-RU"/>
        </a:p>
      </dgm:t>
    </dgm:pt>
    <dgm:pt modelId="{58C40245-002E-42A7-B581-7CE89C796108}" type="pres">
      <dgm:prSet presAssocID="{D22BD1A5-B3C0-457C-9B49-6E3E3AFC5DC1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2B691-7303-43F0-A6FE-D21E27FC6662}" type="pres">
      <dgm:prSet presAssocID="{D22BD1A5-B3C0-457C-9B49-6E3E3AFC5DC1}" presName="invisiNode" presStyleLbl="node1" presStyleIdx="1" presStyleCnt="5"/>
      <dgm:spPr/>
    </dgm:pt>
    <dgm:pt modelId="{EB3BF5BA-1358-4B25-A44C-EFCEA487F5EF}" type="pres">
      <dgm:prSet presAssocID="{D22BD1A5-B3C0-457C-9B49-6E3E3AFC5DC1}" presName="imagNode" presStyleLbl="fgImgPlace1" presStyleIdx="1" presStyleCnt="5" custLinFactNeighborX="2491" custLinFactNeighborY="47672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</a:ln>
        <a:scene3d>
          <a:camera prst="orthographicFront"/>
          <a:lightRig rig="threePt" dir="t"/>
        </a:scene3d>
        <a:sp3d extrusionH="76200" contourW="12700" prstMaterial="softEdge">
          <a:extrusionClr>
            <a:srgbClr val="FFFF00"/>
          </a:extrusionClr>
          <a:contourClr>
            <a:srgbClr val="FFFF00"/>
          </a:contourClr>
        </a:sp3d>
      </dgm:spPr>
    </dgm:pt>
    <dgm:pt modelId="{58EEC5F7-2D7B-4511-BA49-AD79627BBF5A}" type="pres">
      <dgm:prSet presAssocID="{A9743A90-C044-46C8-AAD4-2B561E13B64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874698A-F382-44AB-85AF-7642684A8CE1}" type="pres">
      <dgm:prSet presAssocID="{3EA33EDA-0DA4-4CCE-A85F-0DE1043B7D0E}" presName="compNode" presStyleCnt="0"/>
      <dgm:spPr/>
    </dgm:pt>
    <dgm:pt modelId="{B26C0CCD-91F7-4C68-8070-E4A4FCAB5452}" type="pres">
      <dgm:prSet presAssocID="{3EA33EDA-0DA4-4CCE-A85F-0DE1043B7D0E}" presName="bkgdShape" presStyleLbl="node1" presStyleIdx="2" presStyleCnt="5" custLinFactNeighborX="-213" custLinFactNeighborY="781"/>
      <dgm:spPr/>
      <dgm:t>
        <a:bodyPr/>
        <a:lstStyle/>
        <a:p>
          <a:endParaRPr lang="ru-RU"/>
        </a:p>
      </dgm:t>
    </dgm:pt>
    <dgm:pt modelId="{71597262-F232-4A32-B81F-FDA6C8865EB3}" type="pres">
      <dgm:prSet presAssocID="{3EA33EDA-0DA4-4CCE-A85F-0DE1043B7D0E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C27D4-FCDF-4A7D-9210-D31C68827DB5}" type="pres">
      <dgm:prSet presAssocID="{3EA33EDA-0DA4-4CCE-A85F-0DE1043B7D0E}" presName="invisiNode" presStyleLbl="node1" presStyleIdx="2" presStyleCnt="5"/>
      <dgm:spPr/>
    </dgm:pt>
    <dgm:pt modelId="{9E083E2C-8FC9-4E6D-A511-60F1899AE2D7}" type="pres">
      <dgm:prSet presAssocID="{3EA33EDA-0DA4-4CCE-A85F-0DE1043B7D0E}" presName="imagNode" presStyleLbl="fgImgPlace1" presStyleIdx="2" presStyleCnt="5" custScaleX="98068" custLinFactNeighborX="2623" custLinFactNeighborY="47795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</a:ln>
        <a:scene3d>
          <a:camera prst="orthographicFront"/>
          <a:lightRig rig="threePt" dir="t"/>
        </a:scene3d>
        <a:sp3d extrusionH="76200" contourW="12700" prstMaterial="softEdge">
          <a:extrusionClr>
            <a:srgbClr val="FFFF00"/>
          </a:extrusionClr>
          <a:contourClr>
            <a:srgbClr val="FFFF00"/>
          </a:contourClr>
        </a:sp3d>
      </dgm:spPr>
    </dgm:pt>
    <dgm:pt modelId="{F7274B4D-A0DB-491E-8218-C30057482505}" type="pres">
      <dgm:prSet presAssocID="{281163A4-C203-4943-B61A-9A2B744F209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71091C7-FA34-4BD8-ACA9-6D0851F38E4E}" type="pres">
      <dgm:prSet presAssocID="{098E7780-BF48-4489-849E-B7BD7517CF4B}" presName="compNode" presStyleCnt="0"/>
      <dgm:spPr/>
    </dgm:pt>
    <dgm:pt modelId="{ABD66ECB-39D1-4C9F-8AE1-2E4210B59410}" type="pres">
      <dgm:prSet presAssocID="{098E7780-BF48-4489-849E-B7BD7517CF4B}" presName="bkgdShape" presStyleLbl="node1" presStyleIdx="3" presStyleCnt="5"/>
      <dgm:spPr/>
      <dgm:t>
        <a:bodyPr/>
        <a:lstStyle/>
        <a:p>
          <a:endParaRPr lang="ru-RU"/>
        </a:p>
      </dgm:t>
    </dgm:pt>
    <dgm:pt modelId="{D878DECF-2E6E-480B-BA38-692E8F1F00C9}" type="pres">
      <dgm:prSet presAssocID="{098E7780-BF48-4489-849E-B7BD7517CF4B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534DFB-1C97-40D3-8376-B20AAD24EF42}" type="pres">
      <dgm:prSet presAssocID="{098E7780-BF48-4489-849E-B7BD7517CF4B}" presName="invisiNode" presStyleLbl="node1" presStyleIdx="3" presStyleCnt="5"/>
      <dgm:spPr/>
    </dgm:pt>
    <dgm:pt modelId="{11E5B15C-BA7B-4456-9CA1-094806CD33A8}" type="pres">
      <dgm:prSet presAssocID="{098E7780-BF48-4489-849E-B7BD7517CF4B}" presName="imagNode" presStyleLbl="fgImgPlace1" presStyleIdx="3" presStyleCnt="5" custLinFactNeighborX="4352" custLinFactNeighborY="47795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</a:ln>
        <a:scene3d>
          <a:camera prst="orthographicFront"/>
          <a:lightRig rig="threePt" dir="t"/>
        </a:scene3d>
        <a:sp3d extrusionH="76200" contourW="12700" prstMaterial="softEdge">
          <a:extrusionClr>
            <a:srgbClr val="FFFF00"/>
          </a:extrusionClr>
          <a:contourClr>
            <a:srgbClr val="FFFF00"/>
          </a:contourClr>
        </a:sp3d>
      </dgm:spPr>
    </dgm:pt>
    <dgm:pt modelId="{30180C1A-BAB5-4DA1-A93E-DC20581EEDA5}" type="pres">
      <dgm:prSet presAssocID="{4671347E-6B92-4EFE-8901-01E48EDB9CE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897678D-41FA-4845-B2BC-E5E0C6DC8CE7}" type="pres">
      <dgm:prSet presAssocID="{FFBC3CE5-CE6A-4A44-ACB5-6FA880D8E43C}" presName="compNode" presStyleCnt="0"/>
      <dgm:spPr/>
    </dgm:pt>
    <dgm:pt modelId="{A43302D5-C695-49A5-B222-738DAE75ABFF}" type="pres">
      <dgm:prSet presAssocID="{FFBC3CE5-CE6A-4A44-ACB5-6FA880D8E43C}" presName="bkgdShape" presStyleLbl="node1" presStyleIdx="4" presStyleCnt="5"/>
      <dgm:spPr/>
      <dgm:t>
        <a:bodyPr/>
        <a:lstStyle/>
        <a:p>
          <a:endParaRPr lang="ru-RU"/>
        </a:p>
      </dgm:t>
    </dgm:pt>
    <dgm:pt modelId="{C52D7521-9880-4969-9C97-750A06675454}" type="pres">
      <dgm:prSet presAssocID="{FFBC3CE5-CE6A-4A44-ACB5-6FA880D8E43C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A10C91-1144-4FF6-A721-E2873A5B165A}" type="pres">
      <dgm:prSet presAssocID="{FFBC3CE5-CE6A-4A44-ACB5-6FA880D8E43C}" presName="invisiNode" presStyleLbl="node1" presStyleIdx="4" presStyleCnt="5"/>
      <dgm:spPr/>
    </dgm:pt>
    <dgm:pt modelId="{8D69FF4D-D901-4E57-B9D7-1E354792AA24}" type="pres">
      <dgm:prSet presAssocID="{FFBC3CE5-CE6A-4A44-ACB5-6FA880D8E43C}" presName="imagNode" presStyleLbl="fgImgPlace1" presStyleIdx="4" presStyleCnt="5" custLinFactNeighborX="-139" custLinFactNeighborY="47795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</a:ln>
        <a:scene3d>
          <a:camera prst="orthographicFront"/>
          <a:lightRig rig="threePt" dir="t"/>
        </a:scene3d>
        <a:sp3d extrusionH="76200" contourW="12700" prstMaterial="softEdge">
          <a:extrusionClr>
            <a:srgbClr val="FFFF00"/>
          </a:extrusionClr>
          <a:contourClr>
            <a:srgbClr val="FFFF00"/>
          </a:contourClr>
        </a:sp3d>
      </dgm:spPr>
    </dgm:pt>
  </dgm:ptLst>
  <dgm:cxnLst>
    <dgm:cxn modelId="{E2C1EBE3-B90D-45F4-B0A4-94CD9080A90D}" type="presOf" srcId="{D22BD1A5-B3C0-457C-9B49-6E3E3AFC5DC1}" destId="{58C40245-002E-42A7-B581-7CE89C796108}" srcOrd="1" destOrd="0" presId="urn:microsoft.com/office/officeart/2005/8/layout/hList7"/>
    <dgm:cxn modelId="{ACC1DD27-96C5-4A99-975E-B1AE7472A17D}" type="presOf" srcId="{B882E4C8-6616-47F3-A9A2-2AC093617B17}" destId="{9DE128F9-6E0D-41E3-A04D-A7A036ED0994}" srcOrd="0" destOrd="0" presId="urn:microsoft.com/office/officeart/2005/8/layout/hList7"/>
    <dgm:cxn modelId="{A583AB43-2935-4962-BAF9-317B00C6AD96}" type="presOf" srcId="{098E7780-BF48-4489-849E-B7BD7517CF4B}" destId="{ABD66ECB-39D1-4C9F-8AE1-2E4210B59410}" srcOrd="0" destOrd="0" presId="urn:microsoft.com/office/officeart/2005/8/layout/hList7"/>
    <dgm:cxn modelId="{2030F0CB-96C2-4366-9648-508519C26F2D}" type="presOf" srcId="{3EA33EDA-0DA4-4CCE-A85F-0DE1043B7D0E}" destId="{71597262-F232-4A32-B81F-FDA6C8865EB3}" srcOrd="1" destOrd="0" presId="urn:microsoft.com/office/officeart/2005/8/layout/hList7"/>
    <dgm:cxn modelId="{55EC993A-290B-4EDC-A71A-1401A3973C9B}" type="presOf" srcId="{098E7780-BF48-4489-849E-B7BD7517CF4B}" destId="{D878DECF-2E6E-480B-BA38-692E8F1F00C9}" srcOrd="1" destOrd="0" presId="urn:microsoft.com/office/officeart/2005/8/layout/hList7"/>
    <dgm:cxn modelId="{6498969A-C70B-45AC-AF74-5BA07922BE0B}" srcId="{8DD65DC1-D202-40F1-816A-7186A33C47E9}" destId="{C1C088A1-7F8D-4AE4-8A79-E91D7FE57EB1}" srcOrd="0" destOrd="0" parTransId="{1A6F575B-7D14-436F-A6E8-1016E1F06BCC}" sibTransId="{B882E4C8-6616-47F3-A9A2-2AC093617B17}"/>
    <dgm:cxn modelId="{B03DB415-559C-4498-82D8-7BE956908CC8}" type="presOf" srcId="{4671347E-6B92-4EFE-8901-01E48EDB9CEF}" destId="{30180C1A-BAB5-4DA1-A93E-DC20581EEDA5}" srcOrd="0" destOrd="0" presId="urn:microsoft.com/office/officeart/2005/8/layout/hList7"/>
    <dgm:cxn modelId="{34D96454-6C7E-4AF5-A104-15B21534B691}" type="presOf" srcId="{8DD65DC1-D202-40F1-816A-7186A33C47E9}" destId="{410B7898-DA6C-4342-9864-5A24E9ABAB75}" srcOrd="0" destOrd="0" presId="urn:microsoft.com/office/officeart/2005/8/layout/hList7"/>
    <dgm:cxn modelId="{8B3A19F9-009F-412E-8BBA-7426AD379529}" type="presOf" srcId="{D22BD1A5-B3C0-457C-9B49-6E3E3AFC5DC1}" destId="{415CD0EF-7C5D-42BB-9498-3C5E6DC99B91}" srcOrd="0" destOrd="0" presId="urn:microsoft.com/office/officeart/2005/8/layout/hList7"/>
    <dgm:cxn modelId="{6055E3F8-EBF1-4D86-96E6-F94313B70D3D}" srcId="{8DD65DC1-D202-40F1-816A-7186A33C47E9}" destId="{098E7780-BF48-4489-849E-B7BD7517CF4B}" srcOrd="3" destOrd="0" parTransId="{60B50CFC-F425-43E4-9468-5EFB6F7A305D}" sibTransId="{4671347E-6B92-4EFE-8901-01E48EDB9CEF}"/>
    <dgm:cxn modelId="{44D378E5-ABEB-469F-ABB7-F0F5A76759B4}" type="presOf" srcId="{3EA33EDA-0DA4-4CCE-A85F-0DE1043B7D0E}" destId="{B26C0CCD-91F7-4C68-8070-E4A4FCAB5452}" srcOrd="0" destOrd="0" presId="urn:microsoft.com/office/officeart/2005/8/layout/hList7"/>
    <dgm:cxn modelId="{0479980C-8A51-4722-AF96-1A68701ACDA5}" type="presOf" srcId="{FFBC3CE5-CE6A-4A44-ACB5-6FA880D8E43C}" destId="{C52D7521-9880-4969-9C97-750A06675454}" srcOrd="1" destOrd="0" presId="urn:microsoft.com/office/officeart/2005/8/layout/hList7"/>
    <dgm:cxn modelId="{667899D1-8A20-40A7-8B9A-D8BA470A14AC}" srcId="{8DD65DC1-D202-40F1-816A-7186A33C47E9}" destId="{D22BD1A5-B3C0-457C-9B49-6E3E3AFC5DC1}" srcOrd="1" destOrd="0" parTransId="{4BA557D4-46B5-4C1C-B4E2-044A77D8035B}" sibTransId="{A9743A90-C044-46C8-AAD4-2B561E13B64E}"/>
    <dgm:cxn modelId="{9754B71B-482D-4F84-9861-CD54A18710B0}" srcId="{8DD65DC1-D202-40F1-816A-7186A33C47E9}" destId="{3EA33EDA-0DA4-4CCE-A85F-0DE1043B7D0E}" srcOrd="2" destOrd="0" parTransId="{52E52A57-4A00-422B-896D-9670BEA1148B}" sibTransId="{281163A4-C203-4943-B61A-9A2B744F2094}"/>
    <dgm:cxn modelId="{72C2CD0C-30F0-43DF-AE94-71FDFCD25E61}" type="presOf" srcId="{A9743A90-C044-46C8-AAD4-2B561E13B64E}" destId="{58EEC5F7-2D7B-4511-BA49-AD79627BBF5A}" srcOrd="0" destOrd="0" presId="urn:microsoft.com/office/officeart/2005/8/layout/hList7"/>
    <dgm:cxn modelId="{4EBD596C-C72C-4972-B60D-08FF3D7B133E}" type="presOf" srcId="{281163A4-C203-4943-B61A-9A2B744F2094}" destId="{F7274B4D-A0DB-491E-8218-C30057482505}" srcOrd="0" destOrd="0" presId="urn:microsoft.com/office/officeart/2005/8/layout/hList7"/>
    <dgm:cxn modelId="{C56722B0-70AC-401D-9113-8A9CA99AF9E3}" type="presOf" srcId="{FFBC3CE5-CE6A-4A44-ACB5-6FA880D8E43C}" destId="{A43302D5-C695-49A5-B222-738DAE75ABFF}" srcOrd="0" destOrd="0" presId="urn:microsoft.com/office/officeart/2005/8/layout/hList7"/>
    <dgm:cxn modelId="{3961A939-7D71-49B3-A2C3-9A4FF6D6657F}" type="presOf" srcId="{C1C088A1-7F8D-4AE4-8A79-E91D7FE57EB1}" destId="{998CC008-680C-456E-BD69-6DEC0DBAC333}" srcOrd="0" destOrd="0" presId="urn:microsoft.com/office/officeart/2005/8/layout/hList7"/>
    <dgm:cxn modelId="{3818838B-292C-4985-BCB9-AB0B835ABCDF}" type="presOf" srcId="{C1C088A1-7F8D-4AE4-8A79-E91D7FE57EB1}" destId="{3B0F3AE9-38E9-4250-A220-3543BCDA58EC}" srcOrd="1" destOrd="0" presId="urn:microsoft.com/office/officeart/2005/8/layout/hList7"/>
    <dgm:cxn modelId="{6517020D-FB37-444C-A378-41F1439E9FBF}" srcId="{8DD65DC1-D202-40F1-816A-7186A33C47E9}" destId="{FFBC3CE5-CE6A-4A44-ACB5-6FA880D8E43C}" srcOrd="4" destOrd="0" parTransId="{8D27A0D3-436A-4E7D-8F5B-453DEF32E0CC}" sibTransId="{656438CB-5860-4FE5-A221-11BF03BA02A2}"/>
    <dgm:cxn modelId="{C88C9062-9811-4502-B5B3-BB1FD8DF8F02}" type="presParOf" srcId="{410B7898-DA6C-4342-9864-5A24E9ABAB75}" destId="{28797DCC-6534-40A6-8F21-262B9BC644DE}" srcOrd="0" destOrd="0" presId="urn:microsoft.com/office/officeart/2005/8/layout/hList7"/>
    <dgm:cxn modelId="{931D7731-7E63-4B1B-B2E4-8E66DAFFDC69}" type="presParOf" srcId="{410B7898-DA6C-4342-9864-5A24E9ABAB75}" destId="{0BAB6154-BC6F-4FD9-B5CA-3DDA7FB818CA}" srcOrd="1" destOrd="0" presId="urn:microsoft.com/office/officeart/2005/8/layout/hList7"/>
    <dgm:cxn modelId="{03A416B4-8FC6-4215-9804-B5C9C9772BF8}" type="presParOf" srcId="{0BAB6154-BC6F-4FD9-B5CA-3DDA7FB818CA}" destId="{A6849749-017D-4078-9F99-005C2B876350}" srcOrd="0" destOrd="0" presId="urn:microsoft.com/office/officeart/2005/8/layout/hList7"/>
    <dgm:cxn modelId="{C3134DA4-24DE-49E2-B027-2BB0AE801F00}" type="presParOf" srcId="{A6849749-017D-4078-9F99-005C2B876350}" destId="{998CC008-680C-456E-BD69-6DEC0DBAC333}" srcOrd="0" destOrd="0" presId="urn:microsoft.com/office/officeart/2005/8/layout/hList7"/>
    <dgm:cxn modelId="{CEFD86DD-3EB7-4E68-8F11-22259C816995}" type="presParOf" srcId="{A6849749-017D-4078-9F99-005C2B876350}" destId="{3B0F3AE9-38E9-4250-A220-3543BCDA58EC}" srcOrd="1" destOrd="0" presId="urn:microsoft.com/office/officeart/2005/8/layout/hList7"/>
    <dgm:cxn modelId="{BA97AD54-ED2A-455F-BD7A-F154937F7B68}" type="presParOf" srcId="{A6849749-017D-4078-9F99-005C2B876350}" destId="{0A5AE588-BD58-4326-8E49-F3B397C20A38}" srcOrd="2" destOrd="0" presId="urn:microsoft.com/office/officeart/2005/8/layout/hList7"/>
    <dgm:cxn modelId="{6F294086-F2C5-4100-9FC3-F7EC0F7AAE93}" type="presParOf" srcId="{A6849749-017D-4078-9F99-005C2B876350}" destId="{B4589368-852C-4AFE-B182-5B544C479479}" srcOrd="3" destOrd="0" presId="urn:microsoft.com/office/officeart/2005/8/layout/hList7"/>
    <dgm:cxn modelId="{76EE8A38-F720-4B2A-9DD9-F93C1302B37C}" type="presParOf" srcId="{0BAB6154-BC6F-4FD9-B5CA-3DDA7FB818CA}" destId="{9DE128F9-6E0D-41E3-A04D-A7A036ED0994}" srcOrd="1" destOrd="0" presId="urn:microsoft.com/office/officeart/2005/8/layout/hList7"/>
    <dgm:cxn modelId="{91060673-B199-4256-9658-F1785B410D16}" type="presParOf" srcId="{0BAB6154-BC6F-4FD9-B5CA-3DDA7FB818CA}" destId="{D9CD75D7-D034-4531-8FE5-B4774D6E9971}" srcOrd="2" destOrd="0" presId="urn:microsoft.com/office/officeart/2005/8/layout/hList7"/>
    <dgm:cxn modelId="{10EF3699-6683-4D72-9311-6016F48D9DC9}" type="presParOf" srcId="{D9CD75D7-D034-4531-8FE5-B4774D6E9971}" destId="{415CD0EF-7C5D-42BB-9498-3C5E6DC99B91}" srcOrd="0" destOrd="0" presId="urn:microsoft.com/office/officeart/2005/8/layout/hList7"/>
    <dgm:cxn modelId="{FEDC1D8A-82E0-4D4B-AE4F-7632D18E923C}" type="presParOf" srcId="{D9CD75D7-D034-4531-8FE5-B4774D6E9971}" destId="{58C40245-002E-42A7-B581-7CE89C796108}" srcOrd="1" destOrd="0" presId="urn:microsoft.com/office/officeart/2005/8/layout/hList7"/>
    <dgm:cxn modelId="{B8A67FE4-78DF-4132-8989-EBF89F8B5BA3}" type="presParOf" srcId="{D9CD75D7-D034-4531-8FE5-B4774D6E9971}" destId="{BD82B691-7303-43F0-A6FE-D21E27FC6662}" srcOrd="2" destOrd="0" presId="urn:microsoft.com/office/officeart/2005/8/layout/hList7"/>
    <dgm:cxn modelId="{B3549C36-648B-44EA-9B3F-BFAC8A2D8C46}" type="presParOf" srcId="{D9CD75D7-D034-4531-8FE5-B4774D6E9971}" destId="{EB3BF5BA-1358-4B25-A44C-EFCEA487F5EF}" srcOrd="3" destOrd="0" presId="urn:microsoft.com/office/officeart/2005/8/layout/hList7"/>
    <dgm:cxn modelId="{0B7A1DB3-E150-4579-90B6-26FFC29C6699}" type="presParOf" srcId="{0BAB6154-BC6F-4FD9-B5CA-3DDA7FB818CA}" destId="{58EEC5F7-2D7B-4511-BA49-AD79627BBF5A}" srcOrd="3" destOrd="0" presId="urn:microsoft.com/office/officeart/2005/8/layout/hList7"/>
    <dgm:cxn modelId="{6A67C7CC-1E16-48DC-B058-1AC4054188E3}" type="presParOf" srcId="{0BAB6154-BC6F-4FD9-B5CA-3DDA7FB818CA}" destId="{B874698A-F382-44AB-85AF-7642684A8CE1}" srcOrd="4" destOrd="0" presId="urn:microsoft.com/office/officeart/2005/8/layout/hList7"/>
    <dgm:cxn modelId="{03B01335-1CF1-4F01-A39B-505CE6829AC8}" type="presParOf" srcId="{B874698A-F382-44AB-85AF-7642684A8CE1}" destId="{B26C0CCD-91F7-4C68-8070-E4A4FCAB5452}" srcOrd="0" destOrd="0" presId="urn:microsoft.com/office/officeart/2005/8/layout/hList7"/>
    <dgm:cxn modelId="{709D18EA-F0A3-43BA-9089-322DDE65E0C4}" type="presParOf" srcId="{B874698A-F382-44AB-85AF-7642684A8CE1}" destId="{71597262-F232-4A32-B81F-FDA6C8865EB3}" srcOrd="1" destOrd="0" presId="urn:microsoft.com/office/officeart/2005/8/layout/hList7"/>
    <dgm:cxn modelId="{34E11B3C-744B-476E-AF6D-BFBCDDE1228B}" type="presParOf" srcId="{B874698A-F382-44AB-85AF-7642684A8CE1}" destId="{C3BC27D4-FCDF-4A7D-9210-D31C68827DB5}" srcOrd="2" destOrd="0" presId="urn:microsoft.com/office/officeart/2005/8/layout/hList7"/>
    <dgm:cxn modelId="{4348804D-24EC-4BB7-B3C7-1CD1BC2D85F3}" type="presParOf" srcId="{B874698A-F382-44AB-85AF-7642684A8CE1}" destId="{9E083E2C-8FC9-4E6D-A511-60F1899AE2D7}" srcOrd="3" destOrd="0" presId="urn:microsoft.com/office/officeart/2005/8/layout/hList7"/>
    <dgm:cxn modelId="{F9309A90-A0B6-4D49-95E5-3EC63CC510C8}" type="presParOf" srcId="{0BAB6154-BC6F-4FD9-B5CA-3DDA7FB818CA}" destId="{F7274B4D-A0DB-491E-8218-C30057482505}" srcOrd="5" destOrd="0" presId="urn:microsoft.com/office/officeart/2005/8/layout/hList7"/>
    <dgm:cxn modelId="{332C0819-BA9E-45D8-90DB-77D6D31A1BFA}" type="presParOf" srcId="{0BAB6154-BC6F-4FD9-B5CA-3DDA7FB818CA}" destId="{771091C7-FA34-4BD8-ACA9-6D0851F38E4E}" srcOrd="6" destOrd="0" presId="urn:microsoft.com/office/officeart/2005/8/layout/hList7"/>
    <dgm:cxn modelId="{B2D4DBBE-1A99-4B8A-A2E3-BF9CD6577E89}" type="presParOf" srcId="{771091C7-FA34-4BD8-ACA9-6D0851F38E4E}" destId="{ABD66ECB-39D1-4C9F-8AE1-2E4210B59410}" srcOrd="0" destOrd="0" presId="urn:microsoft.com/office/officeart/2005/8/layout/hList7"/>
    <dgm:cxn modelId="{18B6B54B-0D35-4E04-BDAF-EE997F3A511E}" type="presParOf" srcId="{771091C7-FA34-4BD8-ACA9-6D0851F38E4E}" destId="{D878DECF-2E6E-480B-BA38-692E8F1F00C9}" srcOrd="1" destOrd="0" presId="urn:microsoft.com/office/officeart/2005/8/layout/hList7"/>
    <dgm:cxn modelId="{4076AB07-D036-42F1-ABC8-7D823F4C88D4}" type="presParOf" srcId="{771091C7-FA34-4BD8-ACA9-6D0851F38E4E}" destId="{CE534DFB-1C97-40D3-8376-B20AAD24EF42}" srcOrd="2" destOrd="0" presId="urn:microsoft.com/office/officeart/2005/8/layout/hList7"/>
    <dgm:cxn modelId="{7663DB00-B940-4F9D-95B1-78AEBCD223BE}" type="presParOf" srcId="{771091C7-FA34-4BD8-ACA9-6D0851F38E4E}" destId="{11E5B15C-BA7B-4456-9CA1-094806CD33A8}" srcOrd="3" destOrd="0" presId="urn:microsoft.com/office/officeart/2005/8/layout/hList7"/>
    <dgm:cxn modelId="{EDEFCE65-5C40-4ADF-91F9-58552365C7C9}" type="presParOf" srcId="{0BAB6154-BC6F-4FD9-B5CA-3DDA7FB818CA}" destId="{30180C1A-BAB5-4DA1-A93E-DC20581EEDA5}" srcOrd="7" destOrd="0" presId="urn:microsoft.com/office/officeart/2005/8/layout/hList7"/>
    <dgm:cxn modelId="{79B0DC96-688D-4140-B5B9-067310A0E225}" type="presParOf" srcId="{0BAB6154-BC6F-4FD9-B5CA-3DDA7FB818CA}" destId="{9897678D-41FA-4845-B2BC-E5E0C6DC8CE7}" srcOrd="8" destOrd="0" presId="urn:microsoft.com/office/officeart/2005/8/layout/hList7"/>
    <dgm:cxn modelId="{3D28E12C-5EC4-40C7-937F-0FAA825DF066}" type="presParOf" srcId="{9897678D-41FA-4845-B2BC-E5E0C6DC8CE7}" destId="{A43302D5-C695-49A5-B222-738DAE75ABFF}" srcOrd="0" destOrd="0" presId="urn:microsoft.com/office/officeart/2005/8/layout/hList7"/>
    <dgm:cxn modelId="{F409A709-9EE7-400C-81B8-C6757581A661}" type="presParOf" srcId="{9897678D-41FA-4845-B2BC-E5E0C6DC8CE7}" destId="{C52D7521-9880-4969-9C97-750A06675454}" srcOrd="1" destOrd="0" presId="urn:microsoft.com/office/officeart/2005/8/layout/hList7"/>
    <dgm:cxn modelId="{E01ED662-5012-4F24-ACD8-37403D9FF931}" type="presParOf" srcId="{9897678D-41FA-4845-B2BC-E5E0C6DC8CE7}" destId="{08A10C91-1144-4FF6-A721-E2873A5B165A}" srcOrd="2" destOrd="0" presId="urn:microsoft.com/office/officeart/2005/8/layout/hList7"/>
    <dgm:cxn modelId="{6C9464A1-C98B-4D7B-A563-9FACA4EC0015}" type="presParOf" srcId="{9897678D-41FA-4845-B2BC-E5E0C6DC8CE7}" destId="{8D69FF4D-D901-4E57-B9D7-1E354792AA24}" srcOrd="3" destOrd="0" presId="urn:microsoft.com/office/officeart/2005/8/layout/hList7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30B31C-7313-4CDB-93D5-C70497BA4243}" type="doc">
      <dgm:prSet loTypeId="urn:microsoft.com/office/officeart/2005/8/layout/chevron2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ED1BB47-94BB-47BE-A3A1-D959A44D51B3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DF00F4E6-5D0A-427F-A529-A9E66DD4DA9A}" type="parTrans" cxnId="{D0CA4987-C86E-446D-8301-E9CD7F5A9432}">
      <dgm:prSet/>
      <dgm:spPr/>
      <dgm:t>
        <a:bodyPr/>
        <a:lstStyle/>
        <a:p>
          <a:endParaRPr lang="ru-RU"/>
        </a:p>
      </dgm:t>
    </dgm:pt>
    <dgm:pt modelId="{7C8E6FC4-8139-49FC-9235-BEB64CA9FC41}" type="sibTrans" cxnId="{D0CA4987-C86E-446D-8301-E9CD7F5A9432}">
      <dgm:prSet/>
      <dgm:spPr/>
      <dgm:t>
        <a:bodyPr/>
        <a:lstStyle/>
        <a:p>
          <a:endParaRPr lang="ru-RU"/>
        </a:p>
      </dgm:t>
    </dgm:pt>
    <dgm:pt modelId="{2FF5A57B-34A3-4BE7-9162-8E7594E5CEF5}">
      <dgm:prSet phldrT="[Текст]"/>
      <dgm:spPr>
        <a:gradFill rotWithShape="0">
          <a:gsLst>
            <a:gs pos="25000">
              <a:srgbClr val="00CC66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kumimoji="0" lang="uk-UA" b="1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Формування інноваційної особистості через креативну освіту та моніторинг якості засобами ІКТ.</a:t>
          </a:r>
          <a:endParaRPr lang="ru-RU" dirty="0"/>
        </a:p>
      </dgm:t>
    </dgm:pt>
    <dgm:pt modelId="{81C98DFF-33AE-4BBA-B1D4-E52B9118D34B}" type="parTrans" cxnId="{C834B6D9-9204-40F5-B659-718D015188C6}">
      <dgm:prSet/>
      <dgm:spPr/>
      <dgm:t>
        <a:bodyPr/>
        <a:lstStyle/>
        <a:p>
          <a:endParaRPr lang="ru-RU"/>
        </a:p>
      </dgm:t>
    </dgm:pt>
    <dgm:pt modelId="{55439893-DCF4-4F15-AD72-E769668DB434}" type="sibTrans" cxnId="{C834B6D9-9204-40F5-B659-718D015188C6}">
      <dgm:prSet/>
      <dgm:spPr/>
      <dgm:t>
        <a:bodyPr/>
        <a:lstStyle/>
        <a:p>
          <a:endParaRPr lang="ru-RU"/>
        </a:p>
      </dgm:t>
    </dgm:pt>
    <dgm:pt modelId="{7EB5AF61-EB68-4850-9537-538FAA40722F}">
      <dgm:prSet phldrT="[Текст]"/>
      <dgm:spPr/>
      <dgm:t>
        <a:bodyPr/>
        <a:lstStyle/>
        <a:p>
          <a:r>
            <a:rPr lang="uk-UA" dirty="0" smtClean="0"/>
            <a:t>2</a:t>
          </a:r>
          <a:endParaRPr lang="ru-RU" dirty="0"/>
        </a:p>
      </dgm:t>
    </dgm:pt>
    <dgm:pt modelId="{5648A802-EFB5-46D1-9FC8-86C32FDAFF67}" type="parTrans" cxnId="{245A7BC5-0D8B-428D-953D-72A960789EA6}">
      <dgm:prSet/>
      <dgm:spPr/>
      <dgm:t>
        <a:bodyPr/>
        <a:lstStyle/>
        <a:p>
          <a:endParaRPr lang="ru-RU"/>
        </a:p>
      </dgm:t>
    </dgm:pt>
    <dgm:pt modelId="{7A7963CA-943C-41F8-9519-257528B0C33E}" type="sibTrans" cxnId="{245A7BC5-0D8B-428D-953D-72A960789EA6}">
      <dgm:prSet/>
      <dgm:spPr/>
      <dgm:t>
        <a:bodyPr/>
        <a:lstStyle/>
        <a:p>
          <a:endParaRPr lang="ru-RU"/>
        </a:p>
      </dgm:t>
    </dgm:pt>
    <dgm:pt modelId="{1259572B-FC34-4571-9410-36286550893A}">
      <dgm:prSet phldrT="[Текст]"/>
      <dgm:spPr>
        <a:gradFill rotWithShape="0">
          <a:gsLst>
            <a:gs pos="25000">
              <a:srgbClr val="66FFCC"/>
            </a:gs>
            <a:gs pos="25000">
              <a:srgbClr val="66FFCC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kumimoji="0" lang="uk-UA" b="1" i="0" u="none" strike="noStrike" cap="none" spc="0" normalizeH="0" baseline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Забезпечення високої якості знань із застосування здоров’єзберігаючих технологій.</a:t>
          </a:r>
          <a:endParaRPr lang="ru-RU" dirty="0"/>
        </a:p>
      </dgm:t>
    </dgm:pt>
    <dgm:pt modelId="{108EB483-6B76-4D20-90BC-813CB49C19B3}" type="parTrans" cxnId="{02CC3869-5C0D-4E5F-AAAA-721C6C925677}">
      <dgm:prSet/>
      <dgm:spPr/>
      <dgm:t>
        <a:bodyPr/>
        <a:lstStyle/>
        <a:p>
          <a:endParaRPr lang="ru-RU"/>
        </a:p>
      </dgm:t>
    </dgm:pt>
    <dgm:pt modelId="{D8535052-4EC3-4BF3-9782-C58A20B29FF3}" type="sibTrans" cxnId="{02CC3869-5C0D-4E5F-AAAA-721C6C925677}">
      <dgm:prSet/>
      <dgm:spPr/>
      <dgm:t>
        <a:bodyPr/>
        <a:lstStyle/>
        <a:p>
          <a:endParaRPr lang="ru-RU"/>
        </a:p>
      </dgm:t>
    </dgm:pt>
    <dgm:pt modelId="{FAF51B41-412C-411D-96E0-351989F94EFF}">
      <dgm:prSet phldrT="[Текст]"/>
      <dgm:spPr/>
      <dgm:t>
        <a:bodyPr/>
        <a:lstStyle/>
        <a:p>
          <a:r>
            <a:rPr lang="uk-UA" dirty="0" smtClean="0"/>
            <a:t>3</a:t>
          </a:r>
          <a:endParaRPr lang="ru-RU" dirty="0"/>
        </a:p>
      </dgm:t>
    </dgm:pt>
    <dgm:pt modelId="{A63C5C39-5F8F-4CB8-88DC-7532262813A0}" type="parTrans" cxnId="{85B44353-9BD4-44E7-A9B7-A94648472511}">
      <dgm:prSet/>
      <dgm:spPr/>
      <dgm:t>
        <a:bodyPr/>
        <a:lstStyle/>
        <a:p>
          <a:endParaRPr lang="ru-RU"/>
        </a:p>
      </dgm:t>
    </dgm:pt>
    <dgm:pt modelId="{D1AF112A-385F-4232-B2F0-1A807848FED3}" type="sibTrans" cxnId="{85B44353-9BD4-44E7-A9B7-A94648472511}">
      <dgm:prSet/>
      <dgm:spPr/>
      <dgm:t>
        <a:bodyPr/>
        <a:lstStyle/>
        <a:p>
          <a:endParaRPr lang="ru-RU"/>
        </a:p>
      </dgm:t>
    </dgm:pt>
    <dgm:pt modelId="{A9008C5D-19FF-432B-9D30-B580353F017B}">
      <dgm:prSet phldrT="[Текст]"/>
      <dgm:spPr>
        <a:gradFill rotWithShape="0">
          <a:gsLst>
            <a:gs pos="25000">
              <a:srgbClr val="99FF99"/>
            </a:gs>
            <a:gs pos="25000">
              <a:srgbClr val="66FFCC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kumimoji="0" lang="uk-UA" b="1" i="0" u="none" strike="noStrike" cap="none" spc="0" normalizeH="0" baseline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Запровадження гнучких моделей організації НВП відповідно до здібностей та нахилів учнів </a:t>
          </a:r>
          <a:endParaRPr lang="ru-RU" dirty="0"/>
        </a:p>
      </dgm:t>
    </dgm:pt>
    <dgm:pt modelId="{775C79EC-5AE5-4269-8B6B-A5F201780181}" type="parTrans" cxnId="{5DE02F0F-2AFA-41CA-B2D9-F787965A6931}">
      <dgm:prSet/>
      <dgm:spPr/>
      <dgm:t>
        <a:bodyPr/>
        <a:lstStyle/>
        <a:p>
          <a:endParaRPr lang="ru-RU"/>
        </a:p>
      </dgm:t>
    </dgm:pt>
    <dgm:pt modelId="{D21D8D18-44F5-4C16-B31E-4216766EB723}" type="sibTrans" cxnId="{5DE02F0F-2AFA-41CA-B2D9-F787965A6931}">
      <dgm:prSet/>
      <dgm:spPr/>
      <dgm:t>
        <a:bodyPr/>
        <a:lstStyle/>
        <a:p>
          <a:endParaRPr lang="ru-RU"/>
        </a:p>
      </dgm:t>
    </dgm:pt>
    <dgm:pt modelId="{58DB0A15-41DF-41BB-B4A9-E7028D58EE4F}">
      <dgm:prSet phldrT="[Текст]"/>
      <dgm:spPr/>
      <dgm:t>
        <a:bodyPr/>
        <a:lstStyle/>
        <a:p>
          <a:r>
            <a:rPr lang="uk-UA" dirty="0" smtClean="0"/>
            <a:t>4</a:t>
          </a:r>
          <a:endParaRPr lang="ru-RU" dirty="0"/>
        </a:p>
      </dgm:t>
    </dgm:pt>
    <dgm:pt modelId="{CA9FE76F-35D8-4CE4-891B-FBB37F642BAB}" type="parTrans" cxnId="{C71F4DB3-06AC-4D06-8313-3D2ED185A5DB}">
      <dgm:prSet/>
      <dgm:spPr/>
      <dgm:t>
        <a:bodyPr/>
        <a:lstStyle/>
        <a:p>
          <a:endParaRPr lang="ru-RU"/>
        </a:p>
      </dgm:t>
    </dgm:pt>
    <dgm:pt modelId="{C09385F4-2DAC-4FBA-B630-8496872DDED1}" type="sibTrans" cxnId="{C71F4DB3-06AC-4D06-8313-3D2ED185A5DB}">
      <dgm:prSet/>
      <dgm:spPr/>
      <dgm:t>
        <a:bodyPr/>
        <a:lstStyle/>
        <a:p>
          <a:endParaRPr lang="ru-RU"/>
        </a:p>
      </dgm:t>
    </dgm:pt>
    <dgm:pt modelId="{FCF5D16B-9B94-4923-9C13-76C68EFC4C3A}">
      <dgm:prSet phldrT="[Текст]"/>
      <dgm:spPr/>
      <dgm:t>
        <a:bodyPr/>
        <a:lstStyle/>
        <a:p>
          <a:r>
            <a:rPr lang="uk-UA" dirty="0" smtClean="0"/>
            <a:t>5</a:t>
          </a:r>
          <a:endParaRPr lang="ru-RU" dirty="0"/>
        </a:p>
      </dgm:t>
    </dgm:pt>
    <dgm:pt modelId="{D546F5DA-4DA7-4F66-9A4E-F23E692D1B0E}" type="parTrans" cxnId="{5651E7F7-2C52-47DA-B468-6959352DAF3C}">
      <dgm:prSet/>
      <dgm:spPr/>
      <dgm:t>
        <a:bodyPr/>
        <a:lstStyle/>
        <a:p>
          <a:endParaRPr lang="ru-RU"/>
        </a:p>
      </dgm:t>
    </dgm:pt>
    <dgm:pt modelId="{68B189DF-27F5-463F-9E73-0CD256183EE1}" type="sibTrans" cxnId="{5651E7F7-2C52-47DA-B468-6959352DAF3C}">
      <dgm:prSet/>
      <dgm:spPr/>
      <dgm:t>
        <a:bodyPr/>
        <a:lstStyle/>
        <a:p>
          <a:endParaRPr lang="ru-RU"/>
        </a:p>
      </dgm:t>
    </dgm:pt>
    <dgm:pt modelId="{2B7A6892-29E8-4463-80B2-7231610DA5BA}">
      <dgm:prSet phldrT="[Текст]"/>
      <dgm:spPr/>
      <dgm:t>
        <a:bodyPr/>
        <a:lstStyle/>
        <a:p>
          <a:r>
            <a:rPr lang="uk-UA" dirty="0" smtClean="0"/>
            <a:t>6</a:t>
          </a:r>
          <a:endParaRPr lang="ru-RU" dirty="0"/>
        </a:p>
      </dgm:t>
    </dgm:pt>
    <dgm:pt modelId="{4A2256FD-8D96-4C4B-B2FE-C5FA5AE8C900}" type="parTrans" cxnId="{23581DEF-4442-4691-8A0B-F152A785269E}">
      <dgm:prSet/>
      <dgm:spPr/>
      <dgm:t>
        <a:bodyPr/>
        <a:lstStyle/>
        <a:p>
          <a:endParaRPr lang="ru-RU"/>
        </a:p>
      </dgm:t>
    </dgm:pt>
    <dgm:pt modelId="{FEE63C93-1A68-4329-AA2C-C2185FBB4130}" type="sibTrans" cxnId="{23581DEF-4442-4691-8A0B-F152A785269E}">
      <dgm:prSet/>
      <dgm:spPr/>
      <dgm:t>
        <a:bodyPr/>
        <a:lstStyle/>
        <a:p>
          <a:endParaRPr lang="ru-RU"/>
        </a:p>
      </dgm:t>
    </dgm:pt>
    <dgm:pt modelId="{4A294D82-D39A-43FC-84B5-8CA4364B1408}">
      <dgm:prSet phldrT="[Текст]"/>
      <dgm:spPr/>
      <dgm:t>
        <a:bodyPr/>
        <a:lstStyle/>
        <a:p>
          <a:r>
            <a:rPr lang="uk-UA" dirty="0" smtClean="0"/>
            <a:t>7</a:t>
          </a:r>
          <a:endParaRPr lang="ru-RU" dirty="0"/>
        </a:p>
      </dgm:t>
    </dgm:pt>
    <dgm:pt modelId="{B2C45EB8-5F23-4F0C-A720-81279976D96D}" type="parTrans" cxnId="{557671F5-652C-4ECB-A6DE-E1036AFA7746}">
      <dgm:prSet/>
      <dgm:spPr/>
      <dgm:t>
        <a:bodyPr/>
        <a:lstStyle/>
        <a:p>
          <a:endParaRPr lang="ru-RU"/>
        </a:p>
      </dgm:t>
    </dgm:pt>
    <dgm:pt modelId="{77A3E91A-4759-4E4B-9086-35B983AD45AD}" type="sibTrans" cxnId="{557671F5-652C-4ECB-A6DE-E1036AFA7746}">
      <dgm:prSet/>
      <dgm:spPr/>
      <dgm:t>
        <a:bodyPr/>
        <a:lstStyle/>
        <a:p>
          <a:endParaRPr lang="ru-RU"/>
        </a:p>
      </dgm:t>
    </dgm:pt>
    <dgm:pt modelId="{D3439318-B884-4160-948C-E6858C9FCA13}">
      <dgm:prSet/>
      <dgm:spPr>
        <a:gradFill rotWithShape="0">
          <a:gsLst>
            <a:gs pos="25000">
              <a:srgbClr val="66FF66"/>
            </a:gs>
            <a:gs pos="25000">
              <a:srgbClr val="66FFCC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kumimoji="0" lang="uk-UA" b="1" i="0" u="none" strike="noStrike" cap="none" spc="0" normalizeH="0" baseline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Науково-методичне забезпечення  допрофільного навчання</a:t>
          </a:r>
          <a:endParaRPr lang="ru-RU"/>
        </a:p>
      </dgm:t>
    </dgm:pt>
    <dgm:pt modelId="{2B99FF39-3393-472B-94D3-64EDE49E4C7E}" type="parTrans" cxnId="{96D82DBB-1B0B-4270-AF0A-EEE8595F9665}">
      <dgm:prSet/>
      <dgm:spPr/>
      <dgm:t>
        <a:bodyPr/>
        <a:lstStyle/>
        <a:p>
          <a:endParaRPr lang="ru-RU"/>
        </a:p>
      </dgm:t>
    </dgm:pt>
    <dgm:pt modelId="{83EB3C1A-2CC0-4D89-AC78-DCD53DD4F3B6}" type="sibTrans" cxnId="{96D82DBB-1B0B-4270-AF0A-EEE8595F9665}">
      <dgm:prSet/>
      <dgm:spPr/>
      <dgm:t>
        <a:bodyPr/>
        <a:lstStyle/>
        <a:p>
          <a:endParaRPr lang="ru-RU"/>
        </a:p>
      </dgm:t>
    </dgm:pt>
    <dgm:pt modelId="{F3D74EDE-59DF-4582-8F46-8271A14AEF9D}">
      <dgm:prSet/>
      <dgm:spPr>
        <a:gradFill rotWithShape="0">
          <a:gsLst>
            <a:gs pos="25000">
              <a:srgbClr val="CCFF99">
                <a:alpha val="89804"/>
              </a:srgbClr>
            </a:gs>
            <a:gs pos="25000">
              <a:srgbClr val="66FFCC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kumimoji="0" lang="uk-UA" b="1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Формування позитивної мотивації навчання та вибору майбутньої професії</a:t>
          </a:r>
          <a:endParaRPr lang="ru-RU" dirty="0"/>
        </a:p>
      </dgm:t>
    </dgm:pt>
    <dgm:pt modelId="{7DFD4B61-EC7D-437B-84AA-B32B1B81DB84}" type="parTrans" cxnId="{E412E1D0-4F69-4F04-AE1A-B026886BF529}">
      <dgm:prSet/>
      <dgm:spPr/>
      <dgm:t>
        <a:bodyPr/>
        <a:lstStyle/>
        <a:p>
          <a:endParaRPr lang="ru-RU"/>
        </a:p>
      </dgm:t>
    </dgm:pt>
    <dgm:pt modelId="{277CB7D7-569E-4E95-B70D-756C9CCF7B00}" type="sibTrans" cxnId="{E412E1D0-4F69-4F04-AE1A-B026886BF529}">
      <dgm:prSet/>
      <dgm:spPr/>
      <dgm:t>
        <a:bodyPr/>
        <a:lstStyle/>
        <a:p>
          <a:endParaRPr lang="ru-RU"/>
        </a:p>
      </dgm:t>
    </dgm:pt>
    <dgm:pt modelId="{1298088C-8F81-43AC-9D66-B689F5D1BA74}">
      <dgm:prSet/>
      <dgm:spPr>
        <a:gradFill rotWithShape="0">
          <a:gsLst>
            <a:gs pos="25000">
              <a:srgbClr val="FFFF66">
                <a:alpha val="89804"/>
              </a:srgbClr>
            </a:gs>
            <a:gs pos="25000">
              <a:srgbClr val="66FFCC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kumimoji="0" lang="uk-UA" b="1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Розвиток інноваційного потенціалу інтелектуально обдарованих дітей</a:t>
          </a:r>
          <a:endParaRPr lang="ru-RU" dirty="0"/>
        </a:p>
      </dgm:t>
    </dgm:pt>
    <dgm:pt modelId="{E47C6DE7-F558-4C73-A339-14FBF2798EEB}" type="parTrans" cxnId="{6E24DC29-1512-41D9-9B8B-E3B181A03BE2}">
      <dgm:prSet/>
      <dgm:spPr/>
      <dgm:t>
        <a:bodyPr/>
        <a:lstStyle/>
        <a:p>
          <a:endParaRPr lang="ru-RU"/>
        </a:p>
      </dgm:t>
    </dgm:pt>
    <dgm:pt modelId="{DCDEA8EA-4769-4E11-996E-59000DC87204}" type="sibTrans" cxnId="{6E24DC29-1512-41D9-9B8B-E3B181A03BE2}">
      <dgm:prSet/>
      <dgm:spPr/>
      <dgm:t>
        <a:bodyPr/>
        <a:lstStyle/>
        <a:p>
          <a:endParaRPr lang="ru-RU"/>
        </a:p>
      </dgm:t>
    </dgm:pt>
    <dgm:pt modelId="{0D544A64-509F-4AC2-B257-CDF649BECFCC}">
      <dgm:prSet/>
      <dgm:spPr>
        <a:gradFill rotWithShape="0">
          <a:gsLst>
            <a:gs pos="25000">
              <a:srgbClr val="FFCC99">
                <a:alpha val="60784"/>
              </a:srgbClr>
            </a:gs>
            <a:gs pos="25000">
              <a:srgbClr val="66FFCC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kumimoji="0" lang="uk-UA" b="1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Організаційно-методичне забезпечення формування моделі </a:t>
          </a:r>
          <a:r>
            <a:rPr kumimoji="0" lang="uk-UA" b="1" i="0" u="none" strike="noStrike" cap="none" spc="0" normalizeH="0" baseline="0" noProof="0" dirty="0" err="1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конкурентноспроможного</a:t>
          </a:r>
          <a:r>
            <a:rPr kumimoji="0" lang="uk-UA" b="1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випускника.</a:t>
          </a:r>
          <a:endParaRPr lang="ru-RU" dirty="0"/>
        </a:p>
      </dgm:t>
    </dgm:pt>
    <dgm:pt modelId="{9F6A909B-1B27-42E1-B382-0555BB3FE79F}" type="parTrans" cxnId="{01309D92-6CED-4537-91C4-4E2829D8B4A5}">
      <dgm:prSet/>
      <dgm:spPr/>
      <dgm:t>
        <a:bodyPr/>
        <a:lstStyle/>
        <a:p>
          <a:endParaRPr lang="ru-RU"/>
        </a:p>
      </dgm:t>
    </dgm:pt>
    <dgm:pt modelId="{BA85A323-3A43-4041-A891-ABB19D1D4156}" type="sibTrans" cxnId="{01309D92-6CED-4537-91C4-4E2829D8B4A5}">
      <dgm:prSet/>
      <dgm:spPr/>
      <dgm:t>
        <a:bodyPr/>
        <a:lstStyle/>
        <a:p>
          <a:endParaRPr lang="ru-RU"/>
        </a:p>
      </dgm:t>
    </dgm:pt>
    <dgm:pt modelId="{D18128F6-0935-4147-B9AD-337084B5085B}" type="pres">
      <dgm:prSet presAssocID="{EE30B31C-7313-4CDB-93D5-C70497BA424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AC6318-B796-43F5-BA0B-DF29EBCF76FE}" type="pres">
      <dgm:prSet presAssocID="{9ED1BB47-94BB-47BE-A3A1-D959A44D51B3}" presName="composite" presStyleCnt="0"/>
      <dgm:spPr/>
    </dgm:pt>
    <dgm:pt modelId="{D1301B72-0855-4691-9247-9C20920C207A}" type="pres">
      <dgm:prSet presAssocID="{9ED1BB47-94BB-47BE-A3A1-D959A44D51B3}" presName="parentText" presStyleLbl="alignNode1" presStyleIdx="0" presStyleCnt="7" custLinFactNeighborX="4582" custLinFactNeighborY="20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6DD064-C399-4841-A12C-DD458A7B9DDD}" type="pres">
      <dgm:prSet presAssocID="{9ED1BB47-94BB-47BE-A3A1-D959A44D51B3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E5F1A-013B-40C5-8294-F6CA08F18197}" type="pres">
      <dgm:prSet presAssocID="{7C8E6FC4-8139-49FC-9235-BEB64CA9FC41}" presName="sp" presStyleCnt="0"/>
      <dgm:spPr/>
    </dgm:pt>
    <dgm:pt modelId="{ECF83F57-E3CD-48CA-8F7C-AF2A8FCA19A3}" type="pres">
      <dgm:prSet presAssocID="{7EB5AF61-EB68-4850-9537-538FAA40722F}" presName="composite" presStyleCnt="0"/>
      <dgm:spPr/>
    </dgm:pt>
    <dgm:pt modelId="{E9E1EF7C-37E4-417A-8A45-30526520422C}" type="pres">
      <dgm:prSet presAssocID="{7EB5AF61-EB68-4850-9537-538FAA40722F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328E8-ACE8-4053-9E82-D10D5B15D9A7}" type="pres">
      <dgm:prSet presAssocID="{7EB5AF61-EB68-4850-9537-538FAA40722F}" presName="descendantText" presStyleLbl="alignAcc1" presStyleIdx="1" presStyleCnt="7" custLinFactNeighborX="-309" custLinFactNeighborY="-1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D8077-EFB8-496A-9482-7C5A6C0F0297}" type="pres">
      <dgm:prSet presAssocID="{7A7963CA-943C-41F8-9519-257528B0C33E}" presName="sp" presStyleCnt="0"/>
      <dgm:spPr/>
    </dgm:pt>
    <dgm:pt modelId="{AF89B4CE-9AA4-4672-B406-3D6C746FE70C}" type="pres">
      <dgm:prSet presAssocID="{FAF51B41-412C-411D-96E0-351989F94EFF}" presName="composite" presStyleCnt="0"/>
      <dgm:spPr/>
    </dgm:pt>
    <dgm:pt modelId="{148DED5C-EF8A-495F-8790-F30A694FEC7C}" type="pres">
      <dgm:prSet presAssocID="{FAF51B41-412C-411D-96E0-351989F94EFF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2BBADE-99D7-4BA6-AB46-11DCB2877664}" type="pres">
      <dgm:prSet presAssocID="{FAF51B41-412C-411D-96E0-351989F94EFF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F6FCC-4435-4DF4-84AC-180480CF8379}" type="pres">
      <dgm:prSet presAssocID="{D1AF112A-385F-4232-B2F0-1A807848FED3}" presName="sp" presStyleCnt="0"/>
      <dgm:spPr/>
    </dgm:pt>
    <dgm:pt modelId="{36F4A9F5-7DF5-43F7-981B-2F4E017FC95E}" type="pres">
      <dgm:prSet presAssocID="{58DB0A15-41DF-41BB-B4A9-E7028D58EE4F}" presName="composite" presStyleCnt="0"/>
      <dgm:spPr/>
    </dgm:pt>
    <dgm:pt modelId="{351368F3-13DD-4AE9-B1FE-2FADAEA0BD2C}" type="pres">
      <dgm:prSet presAssocID="{58DB0A15-41DF-41BB-B4A9-E7028D58EE4F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976CD-BC7A-4C15-A8B6-3FDF051F3BF9}" type="pres">
      <dgm:prSet presAssocID="{58DB0A15-41DF-41BB-B4A9-E7028D58EE4F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F1781-64C9-49C9-9587-12B13EFC34EE}" type="pres">
      <dgm:prSet presAssocID="{C09385F4-2DAC-4FBA-B630-8496872DDED1}" presName="sp" presStyleCnt="0"/>
      <dgm:spPr/>
    </dgm:pt>
    <dgm:pt modelId="{DB61600A-9212-4D07-8271-76910FA4F5FD}" type="pres">
      <dgm:prSet presAssocID="{FCF5D16B-9B94-4923-9C13-76C68EFC4C3A}" presName="composite" presStyleCnt="0"/>
      <dgm:spPr/>
    </dgm:pt>
    <dgm:pt modelId="{6E903E1F-4212-4CB5-8F4F-40528CDCE2B1}" type="pres">
      <dgm:prSet presAssocID="{FCF5D16B-9B94-4923-9C13-76C68EFC4C3A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2ACEE-F10A-4D2D-903D-C1D80EBF0237}" type="pres">
      <dgm:prSet presAssocID="{FCF5D16B-9B94-4923-9C13-76C68EFC4C3A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55BC4-4EF6-46B3-94CC-B7A9EE2A7E43}" type="pres">
      <dgm:prSet presAssocID="{68B189DF-27F5-463F-9E73-0CD256183EE1}" presName="sp" presStyleCnt="0"/>
      <dgm:spPr/>
    </dgm:pt>
    <dgm:pt modelId="{BF90D221-A5D5-4B1D-BFB2-CE051D6F574F}" type="pres">
      <dgm:prSet presAssocID="{2B7A6892-29E8-4463-80B2-7231610DA5BA}" presName="composite" presStyleCnt="0"/>
      <dgm:spPr/>
    </dgm:pt>
    <dgm:pt modelId="{019D7A88-A2F5-400A-9654-B094F9002288}" type="pres">
      <dgm:prSet presAssocID="{2B7A6892-29E8-4463-80B2-7231610DA5BA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F2AA2-DECF-436A-ACE1-34CF99C48BBA}" type="pres">
      <dgm:prSet presAssocID="{2B7A6892-29E8-4463-80B2-7231610DA5BA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94503-3DB3-4841-9188-1C1E319B705A}" type="pres">
      <dgm:prSet presAssocID="{FEE63C93-1A68-4329-AA2C-C2185FBB4130}" presName="sp" presStyleCnt="0"/>
      <dgm:spPr/>
    </dgm:pt>
    <dgm:pt modelId="{F9FB6E4A-36F7-4AFE-8C55-08ED9677917A}" type="pres">
      <dgm:prSet presAssocID="{4A294D82-D39A-43FC-84B5-8CA4364B1408}" presName="composite" presStyleCnt="0"/>
      <dgm:spPr/>
    </dgm:pt>
    <dgm:pt modelId="{88229A2E-1887-47DD-8937-3280BF292558}" type="pres">
      <dgm:prSet presAssocID="{4A294D82-D39A-43FC-84B5-8CA4364B1408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AA841-0273-48B1-B485-4F623906F259}" type="pres">
      <dgm:prSet presAssocID="{4A294D82-D39A-43FC-84B5-8CA4364B1408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E02F0F-2AFA-41CA-B2D9-F787965A6931}" srcId="{FAF51B41-412C-411D-96E0-351989F94EFF}" destId="{A9008C5D-19FF-432B-9D30-B580353F017B}" srcOrd="0" destOrd="0" parTransId="{775C79EC-5AE5-4269-8B6B-A5F201780181}" sibTransId="{D21D8D18-44F5-4C16-B31E-4216766EB723}"/>
    <dgm:cxn modelId="{02CC3869-5C0D-4E5F-AAAA-721C6C925677}" srcId="{7EB5AF61-EB68-4850-9537-538FAA40722F}" destId="{1259572B-FC34-4571-9410-36286550893A}" srcOrd="0" destOrd="0" parTransId="{108EB483-6B76-4D20-90BC-813CB49C19B3}" sibTransId="{D8535052-4EC3-4BF3-9782-C58A20B29FF3}"/>
    <dgm:cxn modelId="{67692945-980E-4FBD-A307-B43EDA3CC91F}" type="presOf" srcId="{1298088C-8F81-43AC-9D66-B689F5D1BA74}" destId="{CBEF2AA2-DECF-436A-ACE1-34CF99C48BBA}" srcOrd="0" destOrd="0" presId="urn:microsoft.com/office/officeart/2005/8/layout/chevron2"/>
    <dgm:cxn modelId="{E412E1D0-4F69-4F04-AE1A-B026886BF529}" srcId="{FCF5D16B-9B94-4923-9C13-76C68EFC4C3A}" destId="{F3D74EDE-59DF-4582-8F46-8271A14AEF9D}" srcOrd="0" destOrd="0" parTransId="{7DFD4B61-EC7D-437B-84AA-B32B1B81DB84}" sibTransId="{277CB7D7-569E-4E95-B70D-756C9CCF7B00}"/>
    <dgm:cxn modelId="{7D9D3BD2-0A58-4247-AB78-D959FFFBBA90}" type="presOf" srcId="{A9008C5D-19FF-432B-9D30-B580353F017B}" destId="{CE2BBADE-99D7-4BA6-AB46-11DCB2877664}" srcOrd="0" destOrd="0" presId="urn:microsoft.com/office/officeart/2005/8/layout/chevron2"/>
    <dgm:cxn modelId="{23581DEF-4442-4691-8A0B-F152A785269E}" srcId="{EE30B31C-7313-4CDB-93D5-C70497BA4243}" destId="{2B7A6892-29E8-4463-80B2-7231610DA5BA}" srcOrd="5" destOrd="0" parTransId="{4A2256FD-8D96-4C4B-B2FE-C5FA5AE8C900}" sibTransId="{FEE63C93-1A68-4329-AA2C-C2185FBB4130}"/>
    <dgm:cxn modelId="{618BCF83-6B29-45B6-AA5F-688D05482D79}" type="presOf" srcId="{2FF5A57B-34A3-4BE7-9162-8E7594E5CEF5}" destId="{D76DD064-C399-4841-A12C-DD458A7B9DDD}" srcOrd="0" destOrd="0" presId="urn:microsoft.com/office/officeart/2005/8/layout/chevron2"/>
    <dgm:cxn modelId="{C71F4DB3-06AC-4D06-8313-3D2ED185A5DB}" srcId="{EE30B31C-7313-4CDB-93D5-C70497BA4243}" destId="{58DB0A15-41DF-41BB-B4A9-E7028D58EE4F}" srcOrd="3" destOrd="0" parTransId="{CA9FE76F-35D8-4CE4-891B-FBB37F642BAB}" sibTransId="{C09385F4-2DAC-4FBA-B630-8496872DDED1}"/>
    <dgm:cxn modelId="{85B44353-9BD4-44E7-A9B7-A94648472511}" srcId="{EE30B31C-7313-4CDB-93D5-C70497BA4243}" destId="{FAF51B41-412C-411D-96E0-351989F94EFF}" srcOrd="2" destOrd="0" parTransId="{A63C5C39-5F8F-4CB8-88DC-7532262813A0}" sibTransId="{D1AF112A-385F-4232-B2F0-1A807848FED3}"/>
    <dgm:cxn modelId="{B304B0CA-CF99-4034-8D0E-2BD348B22A4C}" type="presOf" srcId="{7EB5AF61-EB68-4850-9537-538FAA40722F}" destId="{E9E1EF7C-37E4-417A-8A45-30526520422C}" srcOrd="0" destOrd="0" presId="urn:microsoft.com/office/officeart/2005/8/layout/chevron2"/>
    <dgm:cxn modelId="{DE554DC9-73DC-4642-BC08-9B88DD468D97}" type="presOf" srcId="{FCF5D16B-9B94-4923-9C13-76C68EFC4C3A}" destId="{6E903E1F-4212-4CB5-8F4F-40528CDCE2B1}" srcOrd="0" destOrd="0" presId="urn:microsoft.com/office/officeart/2005/8/layout/chevron2"/>
    <dgm:cxn modelId="{245A7BC5-0D8B-428D-953D-72A960789EA6}" srcId="{EE30B31C-7313-4CDB-93D5-C70497BA4243}" destId="{7EB5AF61-EB68-4850-9537-538FAA40722F}" srcOrd="1" destOrd="0" parTransId="{5648A802-EFB5-46D1-9FC8-86C32FDAFF67}" sibTransId="{7A7963CA-943C-41F8-9519-257528B0C33E}"/>
    <dgm:cxn modelId="{C834B6D9-9204-40F5-B659-718D015188C6}" srcId="{9ED1BB47-94BB-47BE-A3A1-D959A44D51B3}" destId="{2FF5A57B-34A3-4BE7-9162-8E7594E5CEF5}" srcOrd="0" destOrd="0" parTransId="{81C98DFF-33AE-4BBA-B1D4-E52B9118D34B}" sibTransId="{55439893-DCF4-4F15-AD72-E769668DB434}"/>
    <dgm:cxn modelId="{67BE1B81-DF59-4C72-AB8B-B1C62CB74C6D}" type="presOf" srcId="{58DB0A15-41DF-41BB-B4A9-E7028D58EE4F}" destId="{351368F3-13DD-4AE9-B1FE-2FADAEA0BD2C}" srcOrd="0" destOrd="0" presId="urn:microsoft.com/office/officeart/2005/8/layout/chevron2"/>
    <dgm:cxn modelId="{6E24DC29-1512-41D9-9B8B-E3B181A03BE2}" srcId="{2B7A6892-29E8-4463-80B2-7231610DA5BA}" destId="{1298088C-8F81-43AC-9D66-B689F5D1BA74}" srcOrd="0" destOrd="0" parTransId="{E47C6DE7-F558-4C73-A339-14FBF2798EEB}" sibTransId="{DCDEA8EA-4769-4E11-996E-59000DC87204}"/>
    <dgm:cxn modelId="{9F8FE2BB-C7A1-4C91-A9F6-7771C3B9132D}" type="presOf" srcId="{F3D74EDE-59DF-4582-8F46-8271A14AEF9D}" destId="{9292ACEE-F10A-4D2D-903D-C1D80EBF0237}" srcOrd="0" destOrd="0" presId="urn:microsoft.com/office/officeart/2005/8/layout/chevron2"/>
    <dgm:cxn modelId="{2FC008C4-75C0-4EB3-BFCB-1D11E07E7DBD}" type="presOf" srcId="{D3439318-B884-4160-948C-E6858C9FCA13}" destId="{100976CD-BC7A-4C15-A8B6-3FDF051F3BF9}" srcOrd="0" destOrd="0" presId="urn:microsoft.com/office/officeart/2005/8/layout/chevron2"/>
    <dgm:cxn modelId="{5651E7F7-2C52-47DA-B468-6959352DAF3C}" srcId="{EE30B31C-7313-4CDB-93D5-C70497BA4243}" destId="{FCF5D16B-9B94-4923-9C13-76C68EFC4C3A}" srcOrd="4" destOrd="0" parTransId="{D546F5DA-4DA7-4F66-9A4E-F23E692D1B0E}" sibTransId="{68B189DF-27F5-463F-9E73-0CD256183EE1}"/>
    <dgm:cxn modelId="{0140F193-2CBF-4EF1-851D-91CCAC0D7138}" type="presOf" srcId="{2B7A6892-29E8-4463-80B2-7231610DA5BA}" destId="{019D7A88-A2F5-400A-9654-B094F9002288}" srcOrd="0" destOrd="0" presId="urn:microsoft.com/office/officeart/2005/8/layout/chevron2"/>
    <dgm:cxn modelId="{01309D92-6CED-4537-91C4-4E2829D8B4A5}" srcId="{4A294D82-D39A-43FC-84B5-8CA4364B1408}" destId="{0D544A64-509F-4AC2-B257-CDF649BECFCC}" srcOrd="0" destOrd="0" parTransId="{9F6A909B-1B27-42E1-B382-0555BB3FE79F}" sibTransId="{BA85A323-3A43-4041-A891-ABB19D1D4156}"/>
    <dgm:cxn modelId="{49FE9236-D40E-42B7-BCEA-403F398AEC9F}" type="presOf" srcId="{9ED1BB47-94BB-47BE-A3A1-D959A44D51B3}" destId="{D1301B72-0855-4691-9247-9C20920C207A}" srcOrd="0" destOrd="0" presId="urn:microsoft.com/office/officeart/2005/8/layout/chevron2"/>
    <dgm:cxn modelId="{19D9BB8E-05B1-4B56-B6AF-947276A1EEE1}" type="presOf" srcId="{EE30B31C-7313-4CDB-93D5-C70497BA4243}" destId="{D18128F6-0935-4147-B9AD-337084B5085B}" srcOrd="0" destOrd="0" presId="urn:microsoft.com/office/officeart/2005/8/layout/chevron2"/>
    <dgm:cxn modelId="{96D82DBB-1B0B-4270-AF0A-EEE8595F9665}" srcId="{58DB0A15-41DF-41BB-B4A9-E7028D58EE4F}" destId="{D3439318-B884-4160-948C-E6858C9FCA13}" srcOrd="0" destOrd="0" parTransId="{2B99FF39-3393-472B-94D3-64EDE49E4C7E}" sibTransId="{83EB3C1A-2CC0-4D89-AC78-DCD53DD4F3B6}"/>
    <dgm:cxn modelId="{9416643D-8077-440E-B93C-8FC1D7AF76B2}" type="presOf" srcId="{1259572B-FC34-4571-9410-36286550893A}" destId="{342328E8-ACE8-4053-9E82-D10D5B15D9A7}" srcOrd="0" destOrd="0" presId="urn:microsoft.com/office/officeart/2005/8/layout/chevron2"/>
    <dgm:cxn modelId="{557671F5-652C-4ECB-A6DE-E1036AFA7746}" srcId="{EE30B31C-7313-4CDB-93D5-C70497BA4243}" destId="{4A294D82-D39A-43FC-84B5-8CA4364B1408}" srcOrd="6" destOrd="0" parTransId="{B2C45EB8-5F23-4F0C-A720-81279976D96D}" sibTransId="{77A3E91A-4759-4E4B-9086-35B983AD45AD}"/>
    <dgm:cxn modelId="{615542A0-7C38-4CB2-9215-D59BF99D265D}" type="presOf" srcId="{4A294D82-D39A-43FC-84B5-8CA4364B1408}" destId="{88229A2E-1887-47DD-8937-3280BF292558}" srcOrd="0" destOrd="0" presId="urn:microsoft.com/office/officeart/2005/8/layout/chevron2"/>
    <dgm:cxn modelId="{D0CA4987-C86E-446D-8301-E9CD7F5A9432}" srcId="{EE30B31C-7313-4CDB-93D5-C70497BA4243}" destId="{9ED1BB47-94BB-47BE-A3A1-D959A44D51B3}" srcOrd="0" destOrd="0" parTransId="{DF00F4E6-5D0A-427F-A529-A9E66DD4DA9A}" sibTransId="{7C8E6FC4-8139-49FC-9235-BEB64CA9FC41}"/>
    <dgm:cxn modelId="{4BB50610-93A5-4589-BA9A-C0EFC9489CFB}" type="presOf" srcId="{FAF51B41-412C-411D-96E0-351989F94EFF}" destId="{148DED5C-EF8A-495F-8790-F30A694FEC7C}" srcOrd="0" destOrd="0" presId="urn:microsoft.com/office/officeart/2005/8/layout/chevron2"/>
    <dgm:cxn modelId="{EADC5B2F-DA54-4EB7-BDD6-12A97A1E3BBD}" type="presOf" srcId="{0D544A64-509F-4AC2-B257-CDF649BECFCC}" destId="{9BAAA841-0273-48B1-B485-4F623906F259}" srcOrd="0" destOrd="0" presId="urn:microsoft.com/office/officeart/2005/8/layout/chevron2"/>
    <dgm:cxn modelId="{254ED091-BCC6-4A8F-8EB1-26AEE09B32BE}" type="presParOf" srcId="{D18128F6-0935-4147-B9AD-337084B5085B}" destId="{8BAC6318-B796-43F5-BA0B-DF29EBCF76FE}" srcOrd="0" destOrd="0" presId="urn:microsoft.com/office/officeart/2005/8/layout/chevron2"/>
    <dgm:cxn modelId="{87B6171A-9348-4B18-BD6D-C3B5CADA17DA}" type="presParOf" srcId="{8BAC6318-B796-43F5-BA0B-DF29EBCF76FE}" destId="{D1301B72-0855-4691-9247-9C20920C207A}" srcOrd="0" destOrd="0" presId="urn:microsoft.com/office/officeart/2005/8/layout/chevron2"/>
    <dgm:cxn modelId="{C58BA356-E692-4703-84D6-60879ADF943C}" type="presParOf" srcId="{8BAC6318-B796-43F5-BA0B-DF29EBCF76FE}" destId="{D76DD064-C399-4841-A12C-DD458A7B9DDD}" srcOrd="1" destOrd="0" presId="urn:microsoft.com/office/officeart/2005/8/layout/chevron2"/>
    <dgm:cxn modelId="{16A7A66C-41E7-4BC5-886A-C6AB697EB8BA}" type="presParOf" srcId="{D18128F6-0935-4147-B9AD-337084B5085B}" destId="{082E5F1A-013B-40C5-8294-F6CA08F18197}" srcOrd="1" destOrd="0" presId="urn:microsoft.com/office/officeart/2005/8/layout/chevron2"/>
    <dgm:cxn modelId="{1DA31E56-161E-40E5-9E5E-B5B4F4CA7E9C}" type="presParOf" srcId="{D18128F6-0935-4147-B9AD-337084B5085B}" destId="{ECF83F57-E3CD-48CA-8F7C-AF2A8FCA19A3}" srcOrd="2" destOrd="0" presId="urn:microsoft.com/office/officeart/2005/8/layout/chevron2"/>
    <dgm:cxn modelId="{17D09B5B-DD8D-429F-955E-62FA2D2B4621}" type="presParOf" srcId="{ECF83F57-E3CD-48CA-8F7C-AF2A8FCA19A3}" destId="{E9E1EF7C-37E4-417A-8A45-30526520422C}" srcOrd="0" destOrd="0" presId="urn:microsoft.com/office/officeart/2005/8/layout/chevron2"/>
    <dgm:cxn modelId="{82D61EB7-3AC1-4F95-8EB4-054D73B7F8C8}" type="presParOf" srcId="{ECF83F57-E3CD-48CA-8F7C-AF2A8FCA19A3}" destId="{342328E8-ACE8-4053-9E82-D10D5B15D9A7}" srcOrd="1" destOrd="0" presId="urn:microsoft.com/office/officeart/2005/8/layout/chevron2"/>
    <dgm:cxn modelId="{3C04A468-23E7-4483-A68A-B78F74893727}" type="presParOf" srcId="{D18128F6-0935-4147-B9AD-337084B5085B}" destId="{2CCD8077-EFB8-496A-9482-7C5A6C0F0297}" srcOrd="3" destOrd="0" presId="urn:microsoft.com/office/officeart/2005/8/layout/chevron2"/>
    <dgm:cxn modelId="{F3A83791-F906-4294-9711-7F12A54B13D7}" type="presParOf" srcId="{D18128F6-0935-4147-B9AD-337084B5085B}" destId="{AF89B4CE-9AA4-4672-B406-3D6C746FE70C}" srcOrd="4" destOrd="0" presId="urn:microsoft.com/office/officeart/2005/8/layout/chevron2"/>
    <dgm:cxn modelId="{8A165B9F-8313-46A8-BC21-89CFA70FA986}" type="presParOf" srcId="{AF89B4CE-9AA4-4672-B406-3D6C746FE70C}" destId="{148DED5C-EF8A-495F-8790-F30A694FEC7C}" srcOrd="0" destOrd="0" presId="urn:microsoft.com/office/officeart/2005/8/layout/chevron2"/>
    <dgm:cxn modelId="{BB47FD10-08E2-4818-8F1E-49170FD26EE9}" type="presParOf" srcId="{AF89B4CE-9AA4-4672-B406-3D6C746FE70C}" destId="{CE2BBADE-99D7-4BA6-AB46-11DCB2877664}" srcOrd="1" destOrd="0" presId="urn:microsoft.com/office/officeart/2005/8/layout/chevron2"/>
    <dgm:cxn modelId="{0065C36B-488D-4078-A599-7E7D76D58D1B}" type="presParOf" srcId="{D18128F6-0935-4147-B9AD-337084B5085B}" destId="{EFDF6FCC-4435-4DF4-84AC-180480CF8379}" srcOrd="5" destOrd="0" presId="urn:microsoft.com/office/officeart/2005/8/layout/chevron2"/>
    <dgm:cxn modelId="{B952587B-459C-4BAA-ACB8-9226EB5B175A}" type="presParOf" srcId="{D18128F6-0935-4147-B9AD-337084B5085B}" destId="{36F4A9F5-7DF5-43F7-981B-2F4E017FC95E}" srcOrd="6" destOrd="0" presId="urn:microsoft.com/office/officeart/2005/8/layout/chevron2"/>
    <dgm:cxn modelId="{9CFA3E03-950D-4C0B-BBB0-CBBFFD18D488}" type="presParOf" srcId="{36F4A9F5-7DF5-43F7-981B-2F4E017FC95E}" destId="{351368F3-13DD-4AE9-B1FE-2FADAEA0BD2C}" srcOrd="0" destOrd="0" presId="urn:microsoft.com/office/officeart/2005/8/layout/chevron2"/>
    <dgm:cxn modelId="{84281410-AFB0-4C07-9950-D43DD8A0BD40}" type="presParOf" srcId="{36F4A9F5-7DF5-43F7-981B-2F4E017FC95E}" destId="{100976CD-BC7A-4C15-A8B6-3FDF051F3BF9}" srcOrd="1" destOrd="0" presId="urn:microsoft.com/office/officeart/2005/8/layout/chevron2"/>
    <dgm:cxn modelId="{40FA4390-4BE3-4596-B896-48329ADFE1C0}" type="presParOf" srcId="{D18128F6-0935-4147-B9AD-337084B5085B}" destId="{DDBF1781-64C9-49C9-9587-12B13EFC34EE}" srcOrd="7" destOrd="0" presId="urn:microsoft.com/office/officeart/2005/8/layout/chevron2"/>
    <dgm:cxn modelId="{6B718CC9-0004-4BD7-95DF-BB972B8A07D6}" type="presParOf" srcId="{D18128F6-0935-4147-B9AD-337084B5085B}" destId="{DB61600A-9212-4D07-8271-76910FA4F5FD}" srcOrd="8" destOrd="0" presId="urn:microsoft.com/office/officeart/2005/8/layout/chevron2"/>
    <dgm:cxn modelId="{CC4402BC-FC98-4C7F-ACF5-155CDADE13A1}" type="presParOf" srcId="{DB61600A-9212-4D07-8271-76910FA4F5FD}" destId="{6E903E1F-4212-4CB5-8F4F-40528CDCE2B1}" srcOrd="0" destOrd="0" presId="urn:microsoft.com/office/officeart/2005/8/layout/chevron2"/>
    <dgm:cxn modelId="{3D3F8287-E02C-4E98-8E78-CB8B68FBC816}" type="presParOf" srcId="{DB61600A-9212-4D07-8271-76910FA4F5FD}" destId="{9292ACEE-F10A-4D2D-903D-C1D80EBF0237}" srcOrd="1" destOrd="0" presId="urn:microsoft.com/office/officeart/2005/8/layout/chevron2"/>
    <dgm:cxn modelId="{576E7995-3CCE-4CF2-878A-92469633650B}" type="presParOf" srcId="{D18128F6-0935-4147-B9AD-337084B5085B}" destId="{5DD55BC4-4EF6-46B3-94CC-B7A9EE2A7E43}" srcOrd="9" destOrd="0" presId="urn:microsoft.com/office/officeart/2005/8/layout/chevron2"/>
    <dgm:cxn modelId="{5C7B16FD-6255-491C-A3C5-7BE6201943E3}" type="presParOf" srcId="{D18128F6-0935-4147-B9AD-337084B5085B}" destId="{BF90D221-A5D5-4B1D-BFB2-CE051D6F574F}" srcOrd="10" destOrd="0" presId="urn:microsoft.com/office/officeart/2005/8/layout/chevron2"/>
    <dgm:cxn modelId="{5212BCE6-E0AF-4C85-8FE0-33FC799D89FE}" type="presParOf" srcId="{BF90D221-A5D5-4B1D-BFB2-CE051D6F574F}" destId="{019D7A88-A2F5-400A-9654-B094F9002288}" srcOrd="0" destOrd="0" presId="urn:microsoft.com/office/officeart/2005/8/layout/chevron2"/>
    <dgm:cxn modelId="{3B63CE63-51CD-4B0C-BF9E-8B3366BCB145}" type="presParOf" srcId="{BF90D221-A5D5-4B1D-BFB2-CE051D6F574F}" destId="{CBEF2AA2-DECF-436A-ACE1-34CF99C48BBA}" srcOrd="1" destOrd="0" presId="urn:microsoft.com/office/officeart/2005/8/layout/chevron2"/>
    <dgm:cxn modelId="{055CCD82-D32B-4F85-B262-C2FD56EB6700}" type="presParOf" srcId="{D18128F6-0935-4147-B9AD-337084B5085B}" destId="{92994503-3DB3-4841-9188-1C1E319B705A}" srcOrd="11" destOrd="0" presId="urn:microsoft.com/office/officeart/2005/8/layout/chevron2"/>
    <dgm:cxn modelId="{A5F0335E-0FA2-4DEB-B4E5-5CCF92350389}" type="presParOf" srcId="{D18128F6-0935-4147-B9AD-337084B5085B}" destId="{F9FB6E4A-36F7-4AFE-8C55-08ED9677917A}" srcOrd="12" destOrd="0" presId="urn:microsoft.com/office/officeart/2005/8/layout/chevron2"/>
    <dgm:cxn modelId="{97426F29-5BFA-4706-9BFE-F4677021C8D1}" type="presParOf" srcId="{F9FB6E4A-36F7-4AFE-8C55-08ED9677917A}" destId="{88229A2E-1887-47DD-8937-3280BF292558}" srcOrd="0" destOrd="0" presId="urn:microsoft.com/office/officeart/2005/8/layout/chevron2"/>
    <dgm:cxn modelId="{0DF303C8-609E-4C9A-8BA2-C58BB2F76980}" type="presParOf" srcId="{F9FB6E4A-36F7-4AFE-8C55-08ED9677917A}" destId="{9BAAA841-0273-48B1-B485-4F623906F259}" srcOrd="1" destOrd="0" presId="urn:microsoft.com/office/officeart/2005/8/layout/chevron2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10363B-FEDC-4F54-89C3-5E9C0BE29EE7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02B922-C9B7-40B8-AB68-7655344F3A9E}">
      <dgm:prSet phldrT="[Текст]"/>
      <dgm:spPr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</dgm:spPr>
      <dgm:t>
        <a:bodyPr/>
        <a:lstStyle/>
        <a:p>
          <a:r>
            <a:rPr lang="uk-UA" b="1" dirty="0" err="1" smtClean="0">
              <a:solidFill>
                <a:schemeClr val="tx1"/>
              </a:solidFill>
            </a:rPr>
            <a:t>Співпартнерство</a:t>
          </a:r>
          <a:r>
            <a:rPr lang="uk-UA" b="1" dirty="0" smtClean="0">
              <a:solidFill>
                <a:schemeClr val="tx1"/>
              </a:solidFill>
            </a:rPr>
            <a:t> з навчальними закладами</a:t>
          </a:r>
          <a:endParaRPr lang="ru-RU" b="1" dirty="0">
            <a:solidFill>
              <a:schemeClr val="tx1"/>
            </a:solidFill>
          </a:endParaRPr>
        </a:p>
      </dgm:t>
    </dgm:pt>
    <dgm:pt modelId="{5224C66F-AAA1-44AE-8FBD-6D02286D420A}" type="parTrans" cxnId="{8EB44FA0-B1B7-4599-AB1B-1C6F8AF8E9DB}">
      <dgm:prSet/>
      <dgm:spPr/>
      <dgm:t>
        <a:bodyPr/>
        <a:lstStyle/>
        <a:p>
          <a:endParaRPr lang="ru-RU"/>
        </a:p>
      </dgm:t>
    </dgm:pt>
    <dgm:pt modelId="{97BE1F40-2EBB-4AD9-BF04-A18D7F908E89}" type="sibTrans" cxnId="{8EB44FA0-B1B7-4599-AB1B-1C6F8AF8E9DB}">
      <dgm:prSet/>
      <dgm:spPr/>
      <dgm:t>
        <a:bodyPr/>
        <a:lstStyle/>
        <a:p>
          <a:endParaRPr lang="ru-RU"/>
        </a:p>
      </dgm:t>
    </dgm:pt>
    <dgm:pt modelId="{F6139142-63E3-483F-9B5D-B5CAD3766BB6}">
      <dgm:prSet phldrT="[Текст]"/>
      <dgm:spPr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</dgm:spPr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Робота в складі предметних комісій</a:t>
          </a:r>
          <a:endParaRPr lang="ru-RU" b="1" dirty="0">
            <a:solidFill>
              <a:schemeClr val="tx1"/>
            </a:solidFill>
          </a:endParaRPr>
        </a:p>
      </dgm:t>
    </dgm:pt>
    <dgm:pt modelId="{B9BC6566-1737-4CA5-8975-4F4B84E6F1F0}" type="parTrans" cxnId="{3AE3BD47-8A65-42C0-98EA-188FEDEE46BD}">
      <dgm:prSet/>
      <dgm:spPr/>
      <dgm:t>
        <a:bodyPr/>
        <a:lstStyle/>
        <a:p>
          <a:endParaRPr lang="ru-RU"/>
        </a:p>
      </dgm:t>
    </dgm:pt>
    <dgm:pt modelId="{A142E1C8-726C-4D5C-8208-00BFA6C7062F}" type="sibTrans" cxnId="{3AE3BD47-8A65-42C0-98EA-188FEDEE46BD}">
      <dgm:prSet/>
      <dgm:spPr/>
      <dgm:t>
        <a:bodyPr/>
        <a:lstStyle/>
        <a:p>
          <a:endParaRPr lang="ru-RU"/>
        </a:p>
      </dgm:t>
    </dgm:pt>
    <dgm:pt modelId="{90C2241E-9C65-41B0-9F09-17F4DC27954C}">
      <dgm:prSet phldrT="[Текст]"/>
      <dgm:spPr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</dgm:spPr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Самоосвіта, саморозвиток, самовиховання</a:t>
          </a:r>
          <a:endParaRPr lang="ru-RU" b="1" dirty="0">
            <a:solidFill>
              <a:schemeClr val="tx1"/>
            </a:solidFill>
          </a:endParaRPr>
        </a:p>
      </dgm:t>
    </dgm:pt>
    <dgm:pt modelId="{6C2DB62D-8554-423E-8F9F-7BFDA30F7566}" type="parTrans" cxnId="{25C68422-7F4C-4F8C-861B-4DF1E863C446}">
      <dgm:prSet/>
      <dgm:spPr/>
      <dgm:t>
        <a:bodyPr/>
        <a:lstStyle/>
        <a:p>
          <a:endParaRPr lang="ru-RU"/>
        </a:p>
      </dgm:t>
    </dgm:pt>
    <dgm:pt modelId="{B13B1C4B-0DD0-4305-8B33-DD8EF91611DD}" type="sibTrans" cxnId="{25C68422-7F4C-4F8C-861B-4DF1E863C446}">
      <dgm:prSet/>
      <dgm:spPr/>
      <dgm:t>
        <a:bodyPr/>
        <a:lstStyle/>
        <a:p>
          <a:endParaRPr lang="ru-RU"/>
        </a:p>
      </dgm:t>
    </dgm:pt>
    <dgm:pt modelId="{9E873DB9-D187-45F9-8664-9A86F8D4F703}">
      <dgm:prSet phldrT="[Текст]"/>
      <dgm:spPr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</dgm:spPr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Підвищення кваліфікації (курси, творчі майстерні)</a:t>
          </a:r>
          <a:endParaRPr lang="ru-RU" b="1" dirty="0">
            <a:solidFill>
              <a:schemeClr val="tx1"/>
            </a:solidFill>
          </a:endParaRPr>
        </a:p>
      </dgm:t>
    </dgm:pt>
    <dgm:pt modelId="{FA0B6007-1822-4C24-9019-42C175A2A07B}" type="parTrans" cxnId="{AF8C0103-D77A-44E0-88FC-01A1E68DC98C}">
      <dgm:prSet/>
      <dgm:spPr/>
      <dgm:t>
        <a:bodyPr/>
        <a:lstStyle/>
        <a:p>
          <a:endParaRPr lang="ru-RU"/>
        </a:p>
      </dgm:t>
    </dgm:pt>
    <dgm:pt modelId="{F167AEBD-39D5-4E92-B3E4-BE7B0AC764C6}" type="sibTrans" cxnId="{AF8C0103-D77A-44E0-88FC-01A1E68DC98C}">
      <dgm:prSet/>
      <dgm:spPr/>
      <dgm:t>
        <a:bodyPr/>
        <a:lstStyle/>
        <a:p>
          <a:endParaRPr lang="ru-RU"/>
        </a:p>
      </dgm:t>
    </dgm:pt>
    <dgm:pt modelId="{99896CCE-B207-4388-ACD5-535AF0F0E6B1}">
      <dgm:prSet phldrT="[Текст]"/>
      <dgm:spPr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</dgm:spPr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Співучасть в управлінській діяльності</a:t>
          </a:r>
          <a:endParaRPr lang="ru-RU" b="1" dirty="0">
            <a:solidFill>
              <a:schemeClr val="tx1"/>
            </a:solidFill>
          </a:endParaRPr>
        </a:p>
      </dgm:t>
    </dgm:pt>
    <dgm:pt modelId="{F8F91446-8EB0-4D9D-BA1D-735636EA4538}" type="parTrans" cxnId="{DE8F8674-0172-4719-AF6E-99683996A913}">
      <dgm:prSet/>
      <dgm:spPr/>
      <dgm:t>
        <a:bodyPr/>
        <a:lstStyle/>
        <a:p>
          <a:endParaRPr lang="ru-RU"/>
        </a:p>
      </dgm:t>
    </dgm:pt>
    <dgm:pt modelId="{BC5DC7EC-F5E2-472F-9511-C8DCC6D0C48C}" type="sibTrans" cxnId="{DE8F8674-0172-4719-AF6E-99683996A913}">
      <dgm:prSet/>
      <dgm:spPr/>
      <dgm:t>
        <a:bodyPr/>
        <a:lstStyle/>
        <a:p>
          <a:endParaRPr lang="ru-RU"/>
        </a:p>
      </dgm:t>
    </dgm:pt>
    <dgm:pt modelId="{5F51018B-12DD-4871-BAF1-8C5D13AAB47A}">
      <dgm:prSet phldrT="[Текст]"/>
      <dgm:spPr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</dgm:spPr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Наукові практичні конференції, семінари, педагогічні діалоги</a:t>
          </a:r>
          <a:endParaRPr lang="ru-RU" b="1" dirty="0">
            <a:solidFill>
              <a:schemeClr val="tx1"/>
            </a:solidFill>
          </a:endParaRPr>
        </a:p>
      </dgm:t>
    </dgm:pt>
    <dgm:pt modelId="{DA29EB4D-89DB-40B0-A7A0-507DA4FCAD8B}" type="parTrans" cxnId="{38A67E58-9762-44D2-B969-46AC2C5ACD6A}">
      <dgm:prSet/>
      <dgm:spPr/>
      <dgm:t>
        <a:bodyPr/>
        <a:lstStyle/>
        <a:p>
          <a:endParaRPr lang="ru-RU"/>
        </a:p>
      </dgm:t>
    </dgm:pt>
    <dgm:pt modelId="{B7F2FAC4-35AB-4A90-BD98-2193423E6D9A}" type="sibTrans" cxnId="{38A67E58-9762-44D2-B969-46AC2C5ACD6A}">
      <dgm:prSet/>
      <dgm:spPr/>
      <dgm:t>
        <a:bodyPr/>
        <a:lstStyle/>
        <a:p>
          <a:endParaRPr lang="ru-RU"/>
        </a:p>
      </dgm:t>
    </dgm:pt>
    <dgm:pt modelId="{564DDB8C-A986-4048-A4EA-77F378B93315}">
      <dgm:prSet phldrT="[Текст]"/>
      <dgm:spPr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</dgm:spPr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Діяльність творчої групи</a:t>
          </a:r>
          <a:endParaRPr lang="ru-RU" b="1" dirty="0">
            <a:solidFill>
              <a:schemeClr val="tx1"/>
            </a:solidFill>
          </a:endParaRPr>
        </a:p>
      </dgm:t>
    </dgm:pt>
    <dgm:pt modelId="{9F6E266A-7473-4765-96B7-9CCEC971FA93}" type="parTrans" cxnId="{76CABE71-5644-4819-8D36-C30631494B6E}">
      <dgm:prSet/>
      <dgm:spPr/>
      <dgm:t>
        <a:bodyPr/>
        <a:lstStyle/>
        <a:p>
          <a:endParaRPr lang="ru-RU"/>
        </a:p>
      </dgm:t>
    </dgm:pt>
    <dgm:pt modelId="{BF3853F5-1941-4EB6-9141-7DBBA47B2A7C}" type="sibTrans" cxnId="{76CABE71-5644-4819-8D36-C30631494B6E}">
      <dgm:prSet/>
      <dgm:spPr/>
      <dgm:t>
        <a:bodyPr/>
        <a:lstStyle/>
        <a:p>
          <a:endParaRPr lang="ru-RU"/>
        </a:p>
      </dgm:t>
    </dgm:pt>
    <dgm:pt modelId="{986D84A6-8657-4956-AE4C-4E22E7A1F5DD}">
      <dgm:prSet phldrT="[Текст]"/>
      <dgm:spPr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</dgm:spPr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Професійні конкурси  (</a:t>
          </a:r>
          <a:r>
            <a:rPr lang="uk-UA" b="1" dirty="0" err="1" smtClean="0">
              <a:solidFill>
                <a:schemeClr val="tx1"/>
              </a:solidFill>
            </a:rPr>
            <a:t>“Вчитель</a:t>
          </a:r>
          <a:r>
            <a:rPr lang="uk-UA" b="1" dirty="0" smtClean="0">
              <a:solidFill>
                <a:schemeClr val="tx1"/>
              </a:solidFill>
            </a:rPr>
            <a:t> </a:t>
          </a:r>
          <a:r>
            <a:rPr lang="uk-UA" b="1" dirty="0" err="1" smtClean="0">
              <a:solidFill>
                <a:schemeClr val="tx1"/>
              </a:solidFill>
            </a:rPr>
            <a:t>року”</a:t>
          </a:r>
          <a:r>
            <a:rPr lang="uk-UA" b="1" dirty="0" smtClean="0">
              <a:solidFill>
                <a:schemeClr val="tx1"/>
              </a:solidFill>
            </a:rPr>
            <a:t>, </a:t>
          </a:r>
          <a:r>
            <a:rPr lang="uk-UA" b="1" dirty="0" err="1" smtClean="0">
              <a:solidFill>
                <a:schemeClr val="tx1"/>
              </a:solidFill>
            </a:rPr>
            <a:t>“Класний</a:t>
          </a:r>
          <a:r>
            <a:rPr lang="uk-UA" b="1" dirty="0" smtClean="0">
              <a:solidFill>
                <a:schemeClr val="tx1"/>
              </a:solidFill>
            </a:rPr>
            <a:t> керівник </a:t>
          </a:r>
          <a:r>
            <a:rPr lang="uk-UA" b="1" dirty="0" err="1" smtClean="0">
              <a:solidFill>
                <a:schemeClr val="tx1"/>
              </a:solidFill>
            </a:rPr>
            <a:t>року”</a:t>
          </a:r>
          <a:r>
            <a:rPr lang="uk-UA" b="1" dirty="0" smtClean="0">
              <a:solidFill>
                <a:schemeClr val="tx1"/>
              </a:solidFill>
            </a:rPr>
            <a:t>)</a:t>
          </a:r>
          <a:endParaRPr lang="ru-RU" b="1" dirty="0">
            <a:solidFill>
              <a:schemeClr val="tx1"/>
            </a:solidFill>
          </a:endParaRPr>
        </a:p>
      </dgm:t>
    </dgm:pt>
    <dgm:pt modelId="{1B448E72-C9A0-450B-B63F-1F60FBA97D7F}" type="parTrans" cxnId="{2CFBAC4D-E405-49CB-B2F7-2DFCFD55777B}">
      <dgm:prSet/>
      <dgm:spPr/>
      <dgm:t>
        <a:bodyPr/>
        <a:lstStyle/>
        <a:p>
          <a:endParaRPr lang="ru-RU"/>
        </a:p>
      </dgm:t>
    </dgm:pt>
    <dgm:pt modelId="{BFF32710-7F0F-4EC9-A4BF-2E09F00A9789}" type="sibTrans" cxnId="{2CFBAC4D-E405-49CB-B2F7-2DFCFD55777B}">
      <dgm:prSet/>
      <dgm:spPr/>
      <dgm:t>
        <a:bodyPr/>
        <a:lstStyle/>
        <a:p>
          <a:endParaRPr lang="ru-RU"/>
        </a:p>
      </dgm:t>
    </dgm:pt>
    <dgm:pt modelId="{16324850-B94B-4E66-9CFC-28A236EEC159}">
      <dgm:prSet phldrT="[Текст]"/>
      <dgm:spPr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</dgm:spPr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Позитивне комунікативне середовище</a:t>
          </a:r>
          <a:endParaRPr lang="ru-RU" b="1" dirty="0">
            <a:solidFill>
              <a:schemeClr val="tx1"/>
            </a:solidFill>
          </a:endParaRPr>
        </a:p>
      </dgm:t>
    </dgm:pt>
    <dgm:pt modelId="{45C7B0C6-54A0-4E22-B241-6B684C31F9A2}" type="parTrans" cxnId="{6EA963A6-B2F5-4D7C-832E-65D647272B75}">
      <dgm:prSet/>
      <dgm:spPr/>
      <dgm:t>
        <a:bodyPr/>
        <a:lstStyle/>
        <a:p>
          <a:endParaRPr lang="ru-RU"/>
        </a:p>
      </dgm:t>
    </dgm:pt>
    <dgm:pt modelId="{F2C79504-2F6A-431B-8D3E-BD390C8D4846}" type="sibTrans" cxnId="{6EA963A6-B2F5-4D7C-832E-65D647272B75}">
      <dgm:prSet/>
      <dgm:spPr/>
      <dgm:t>
        <a:bodyPr/>
        <a:lstStyle/>
        <a:p>
          <a:endParaRPr lang="ru-RU"/>
        </a:p>
      </dgm:t>
    </dgm:pt>
    <dgm:pt modelId="{30D8A9A4-0C92-4943-B565-26301834DC77}" type="pres">
      <dgm:prSet presAssocID="{2210363B-FEDC-4F54-89C3-5E9C0BE29E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931C05-1BA1-4220-8647-118A06C6EBF7}" type="pres">
      <dgm:prSet presAssocID="{2210363B-FEDC-4F54-89C3-5E9C0BE29EE7}" presName="cycle" presStyleCnt="0"/>
      <dgm:spPr/>
    </dgm:pt>
    <dgm:pt modelId="{3934FCD8-DBE7-4A69-8C95-75275592FF30}" type="pres">
      <dgm:prSet presAssocID="{C802B922-C9B7-40B8-AB68-7655344F3A9E}" presName="node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AC14C-B4FF-4748-99F3-0F1DDC756E3D}" type="pres">
      <dgm:prSet presAssocID="{97BE1F40-2EBB-4AD9-BF04-A18D7F908E89}" presName="sibTransFirstNode" presStyleLbl="bgShp" presStyleIdx="0" presStyleCnt="1" custScaleX="134896" custLinFactNeighborX="2306" custLinFactNeighborY="-80"/>
      <dgm:spPr/>
      <dgm:t>
        <a:bodyPr/>
        <a:lstStyle/>
        <a:p>
          <a:endParaRPr lang="ru-RU"/>
        </a:p>
      </dgm:t>
    </dgm:pt>
    <dgm:pt modelId="{0CC8EE6E-09F7-4A15-9D02-D7CD04182D69}" type="pres">
      <dgm:prSet presAssocID="{16324850-B94B-4E66-9CFC-28A236EEC159}" presName="nodeFollowingNodes" presStyleLbl="node1" presStyleIdx="1" presStyleCnt="9" custRadScaleRad="116388" custRadScaleInc="26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8E425-96A6-40AA-9B3B-6F15A95D0FC0}" type="pres">
      <dgm:prSet presAssocID="{986D84A6-8657-4956-AE4C-4E22E7A1F5DD}" presName="nodeFollowingNodes" presStyleLbl="node1" presStyleIdx="2" presStyleCnt="9" custRadScaleRad="132962" custRadScaleInc="4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BA8E2-4110-4A41-8FA7-64D39DADF39E}" type="pres">
      <dgm:prSet presAssocID="{564DDB8C-A986-4048-A4EA-77F378B93315}" presName="nodeFollowingNodes" presStyleLbl="node1" presStyleIdx="3" presStyleCnt="9" custRadScaleRad="128738" custRadScaleInc="-18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0C126-1F01-4B30-B732-42F5F73792FE}" type="pres">
      <dgm:prSet presAssocID="{5F51018B-12DD-4871-BAF1-8C5D13AAB47A}" presName="nodeFollowingNodes" presStyleLbl="node1" presStyleIdx="4" presStyleCnt="9" custRadScaleRad="108485" custRadScaleInc="-26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301941-6232-41BE-B0B7-7FB010518CC1}" type="pres">
      <dgm:prSet presAssocID="{F6139142-63E3-483F-9B5D-B5CAD3766BB6}" presName="nodeFollowingNodes" presStyleLbl="node1" presStyleIdx="5" presStyleCnt="9" custRadScaleRad="108030" custRadScaleInc="24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681C4-90CA-4FA6-8AB5-F752359C9EBA}" type="pres">
      <dgm:prSet presAssocID="{90C2241E-9C65-41B0-9F09-17F4DC27954C}" presName="nodeFollowingNodes" presStyleLbl="node1" presStyleIdx="6" presStyleCnt="9" custRadScaleRad="128329" custRadScaleInc="25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E2BCF-29CA-416D-88F6-C60C49E50733}" type="pres">
      <dgm:prSet presAssocID="{9E873DB9-D187-45F9-8664-9A86F8D4F703}" presName="nodeFollowingNodes" presStyleLbl="node1" presStyleIdx="7" presStyleCnt="9" custRadScaleRad="126687" custRadScaleInc="-3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F2384-571E-42F6-81F1-6B9534F0D66A}" type="pres">
      <dgm:prSet presAssocID="{99896CCE-B207-4388-ACD5-535AF0F0E6B1}" presName="nodeFollowingNodes" presStyleLbl="node1" presStyleIdx="8" presStyleCnt="9" custRadScaleRad="115680" custRadScaleInc="-25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8C0103-D77A-44E0-88FC-01A1E68DC98C}" srcId="{2210363B-FEDC-4F54-89C3-5E9C0BE29EE7}" destId="{9E873DB9-D187-45F9-8664-9A86F8D4F703}" srcOrd="7" destOrd="0" parTransId="{FA0B6007-1822-4C24-9019-42C175A2A07B}" sibTransId="{F167AEBD-39D5-4E92-B3E4-BE7B0AC764C6}"/>
    <dgm:cxn modelId="{3AE3BD47-8A65-42C0-98EA-188FEDEE46BD}" srcId="{2210363B-FEDC-4F54-89C3-5E9C0BE29EE7}" destId="{F6139142-63E3-483F-9B5D-B5CAD3766BB6}" srcOrd="5" destOrd="0" parTransId="{B9BC6566-1737-4CA5-8975-4F4B84E6F1F0}" sibTransId="{A142E1C8-726C-4D5C-8208-00BFA6C7062F}"/>
    <dgm:cxn modelId="{6BC6FFD9-6E9E-403C-8DF0-4B0E67051145}" type="presOf" srcId="{9E873DB9-D187-45F9-8664-9A86F8D4F703}" destId="{77DE2BCF-29CA-416D-88F6-C60C49E50733}" srcOrd="0" destOrd="0" presId="urn:microsoft.com/office/officeart/2005/8/layout/cycle3"/>
    <dgm:cxn modelId="{2CFBAC4D-E405-49CB-B2F7-2DFCFD55777B}" srcId="{2210363B-FEDC-4F54-89C3-5E9C0BE29EE7}" destId="{986D84A6-8657-4956-AE4C-4E22E7A1F5DD}" srcOrd="2" destOrd="0" parTransId="{1B448E72-C9A0-450B-B63F-1F60FBA97D7F}" sibTransId="{BFF32710-7F0F-4EC9-A4BF-2E09F00A9789}"/>
    <dgm:cxn modelId="{FB3665CB-84B2-42CC-8D2E-D253BA5FFF2E}" type="presOf" srcId="{C802B922-C9B7-40B8-AB68-7655344F3A9E}" destId="{3934FCD8-DBE7-4A69-8C95-75275592FF30}" srcOrd="0" destOrd="0" presId="urn:microsoft.com/office/officeart/2005/8/layout/cycle3"/>
    <dgm:cxn modelId="{6EA963A6-B2F5-4D7C-832E-65D647272B75}" srcId="{2210363B-FEDC-4F54-89C3-5E9C0BE29EE7}" destId="{16324850-B94B-4E66-9CFC-28A236EEC159}" srcOrd="1" destOrd="0" parTransId="{45C7B0C6-54A0-4E22-B241-6B684C31F9A2}" sibTransId="{F2C79504-2F6A-431B-8D3E-BD390C8D4846}"/>
    <dgm:cxn modelId="{2DD1CA70-F39C-4DE2-A087-841F43614177}" type="presOf" srcId="{2210363B-FEDC-4F54-89C3-5E9C0BE29EE7}" destId="{30D8A9A4-0C92-4943-B565-26301834DC77}" srcOrd="0" destOrd="0" presId="urn:microsoft.com/office/officeart/2005/8/layout/cycle3"/>
    <dgm:cxn modelId="{5A2AE7DF-3A75-4CC8-98F6-A50FA905841F}" type="presOf" srcId="{564DDB8C-A986-4048-A4EA-77F378B93315}" destId="{2C9BA8E2-4110-4A41-8FA7-64D39DADF39E}" srcOrd="0" destOrd="0" presId="urn:microsoft.com/office/officeart/2005/8/layout/cycle3"/>
    <dgm:cxn modelId="{E73894E3-24C8-42EE-8E7E-C746F1E715CC}" type="presOf" srcId="{16324850-B94B-4E66-9CFC-28A236EEC159}" destId="{0CC8EE6E-09F7-4A15-9D02-D7CD04182D69}" srcOrd="0" destOrd="0" presId="urn:microsoft.com/office/officeart/2005/8/layout/cycle3"/>
    <dgm:cxn modelId="{954B70A4-EC2F-44B0-BD12-D99923C5E9E0}" type="presOf" srcId="{99896CCE-B207-4388-ACD5-535AF0F0E6B1}" destId="{17EF2384-571E-42F6-81F1-6B9534F0D66A}" srcOrd="0" destOrd="0" presId="urn:microsoft.com/office/officeart/2005/8/layout/cycle3"/>
    <dgm:cxn modelId="{25C68422-7F4C-4F8C-861B-4DF1E863C446}" srcId="{2210363B-FEDC-4F54-89C3-5E9C0BE29EE7}" destId="{90C2241E-9C65-41B0-9F09-17F4DC27954C}" srcOrd="6" destOrd="0" parTransId="{6C2DB62D-8554-423E-8F9F-7BFDA30F7566}" sibTransId="{B13B1C4B-0DD0-4305-8B33-DD8EF91611DD}"/>
    <dgm:cxn modelId="{F73CE70D-8CC7-411D-B30A-372AE9A3B04D}" type="presOf" srcId="{F6139142-63E3-483F-9B5D-B5CAD3766BB6}" destId="{48301941-6232-41BE-B0B7-7FB010518CC1}" srcOrd="0" destOrd="0" presId="urn:microsoft.com/office/officeart/2005/8/layout/cycle3"/>
    <dgm:cxn modelId="{13C876E1-A807-45EF-AFC9-20A92AC5C516}" type="presOf" srcId="{97BE1F40-2EBB-4AD9-BF04-A18D7F908E89}" destId="{82FAC14C-B4FF-4748-99F3-0F1DDC756E3D}" srcOrd="0" destOrd="0" presId="urn:microsoft.com/office/officeart/2005/8/layout/cycle3"/>
    <dgm:cxn modelId="{8EB44FA0-B1B7-4599-AB1B-1C6F8AF8E9DB}" srcId="{2210363B-FEDC-4F54-89C3-5E9C0BE29EE7}" destId="{C802B922-C9B7-40B8-AB68-7655344F3A9E}" srcOrd="0" destOrd="0" parTransId="{5224C66F-AAA1-44AE-8FBD-6D02286D420A}" sibTransId="{97BE1F40-2EBB-4AD9-BF04-A18D7F908E89}"/>
    <dgm:cxn modelId="{38A67E58-9762-44D2-B969-46AC2C5ACD6A}" srcId="{2210363B-FEDC-4F54-89C3-5E9C0BE29EE7}" destId="{5F51018B-12DD-4871-BAF1-8C5D13AAB47A}" srcOrd="4" destOrd="0" parTransId="{DA29EB4D-89DB-40B0-A7A0-507DA4FCAD8B}" sibTransId="{B7F2FAC4-35AB-4A90-BD98-2193423E6D9A}"/>
    <dgm:cxn modelId="{4E427078-21C5-4886-B69F-4F71FBB787D4}" type="presOf" srcId="{90C2241E-9C65-41B0-9F09-17F4DC27954C}" destId="{7FC681C4-90CA-4FA6-8AB5-F752359C9EBA}" srcOrd="0" destOrd="0" presId="urn:microsoft.com/office/officeart/2005/8/layout/cycle3"/>
    <dgm:cxn modelId="{76CABE71-5644-4819-8D36-C30631494B6E}" srcId="{2210363B-FEDC-4F54-89C3-5E9C0BE29EE7}" destId="{564DDB8C-A986-4048-A4EA-77F378B93315}" srcOrd="3" destOrd="0" parTransId="{9F6E266A-7473-4765-96B7-9CCEC971FA93}" sibTransId="{BF3853F5-1941-4EB6-9141-7DBBA47B2A7C}"/>
    <dgm:cxn modelId="{DE8F8674-0172-4719-AF6E-99683996A913}" srcId="{2210363B-FEDC-4F54-89C3-5E9C0BE29EE7}" destId="{99896CCE-B207-4388-ACD5-535AF0F0E6B1}" srcOrd="8" destOrd="0" parTransId="{F8F91446-8EB0-4D9D-BA1D-735636EA4538}" sibTransId="{BC5DC7EC-F5E2-472F-9511-C8DCC6D0C48C}"/>
    <dgm:cxn modelId="{5EFAC965-CB89-4031-B96F-6A4BF446A82B}" type="presOf" srcId="{986D84A6-8657-4956-AE4C-4E22E7A1F5DD}" destId="{D028E425-96A6-40AA-9B3B-6F15A95D0FC0}" srcOrd="0" destOrd="0" presId="urn:microsoft.com/office/officeart/2005/8/layout/cycle3"/>
    <dgm:cxn modelId="{C3ABE2E7-7AD3-4CBE-A32C-532FE65BEE27}" type="presOf" srcId="{5F51018B-12DD-4871-BAF1-8C5D13AAB47A}" destId="{9CC0C126-1F01-4B30-B732-42F5F73792FE}" srcOrd="0" destOrd="0" presId="urn:microsoft.com/office/officeart/2005/8/layout/cycle3"/>
    <dgm:cxn modelId="{0CF3F898-1B2E-4A6F-8FA4-A28BB54F33A0}" type="presParOf" srcId="{30D8A9A4-0C92-4943-B565-26301834DC77}" destId="{FA931C05-1BA1-4220-8647-118A06C6EBF7}" srcOrd="0" destOrd="0" presId="urn:microsoft.com/office/officeart/2005/8/layout/cycle3"/>
    <dgm:cxn modelId="{B4286F77-29F1-4A05-BC39-1F387D4529FD}" type="presParOf" srcId="{FA931C05-1BA1-4220-8647-118A06C6EBF7}" destId="{3934FCD8-DBE7-4A69-8C95-75275592FF30}" srcOrd="0" destOrd="0" presId="urn:microsoft.com/office/officeart/2005/8/layout/cycle3"/>
    <dgm:cxn modelId="{AD31CFC4-44B0-4DAC-804B-CD57CAD9D4F4}" type="presParOf" srcId="{FA931C05-1BA1-4220-8647-118A06C6EBF7}" destId="{82FAC14C-B4FF-4748-99F3-0F1DDC756E3D}" srcOrd="1" destOrd="0" presId="urn:microsoft.com/office/officeart/2005/8/layout/cycle3"/>
    <dgm:cxn modelId="{A9635B49-4F89-45DE-9CBE-BC200EE0D778}" type="presParOf" srcId="{FA931C05-1BA1-4220-8647-118A06C6EBF7}" destId="{0CC8EE6E-09F7-4A15-9D02-D7CD04182D69}" srcOrd="2" destOrd="0" presId="urn:microsoft.com/office/officeart/2005/8/layout/cycle3"/>
    <dgm:cxn modelId="{201235BE-D6DE-46B1-A629-7C64F5E78434}" type="presParOf" srcId="{FA931C05-1BA1-4220-8647-118A06C6EBF7}" destId="{D028E425-96A6-40AA-9B3B-6F15A95D0FC0}" srcOrd="3" destOrd="0" presId="urn:microsoft.com/office/officeart/2005/8/layout/cycle3"/>
    <dgm:cxn modelId="{494E3F44-A012-4D1A-94D2-39F64113BFF0}" type="presParOf" srcId="{FA931C05-1BA1-4220-8647-118A06C6EBF7}" destId="{2C9BA8E2-4110-4A41-8FA7-64D39DADF39E}" srcOrd="4" destOrd="0" presId="urn:microsoft.com/office/officeart/2005/8/layout/cycle3"/>
    <dgm:cxn modelId="{F5A0A6C1-B556-44ED-A248-D9365AED43CF}" type="presParOf" srcId="{FA931C05-1BA1-4220-8647-118A06C6EBF7}" destId="{9CC0C126-1F01-4B30-B732-42F5F73792FE}" srcOrd="5" destOrd="0" presId="urn:microsoft.com/office/officeart/2005/8/layout/cycle3"/>
    <dgm:cxn modelId="{13080FE3-6398-4449-9714-2710B9C7EA23}" type="presParOf" srcId="{FA931C05-1BA1-4220-8647-118A06C6EBF7}" destId="{48301941-6232-41BE-B0B7-7FB010518CC1}" srcOrd="6" destOrd="0" presId="urn:microsoft.com/office/officeart/2005/8/layout/cycle3"/>
    <dgm:cxn modelId="{5EBDE491-49EE-45E8-A4E4-5F5C7693CBBD}" type="presParOf" srcId="{FA931C05-1BA1-4220-8647-118A06C6EBF7}" destId="{7FC681C4-90CA-4FA6-8AB5-F752359C9EBA}" srcOrd="7" destOrd="0" presId="urn:microsoft.com/office/officeart/2005/8/layout/cycle3"/>
    <dgm:cxn modelId="{99237D2B-6276-4B45-9675-2BCF7D887017}" type="presParOf" srcId="{FA931C05-1BA1-4220-8647-118A06C6EBF7}" destId="{77DE2BCF-29CA-416D-88F6-C60C49E50733}" srcOrd="8" destOrd="0" presId="urn:microsoft.com/office/officeart/2005/8/layout/cycle3"/>
    <dgm:cxn modelId="{BEDC0C80-01BB-49A4-8F3C-F09258BB809E}" type="presParOf" srcId="{FA931C05-1BA1-4220-8647-118A06C6EBF7}" destId="{17EF2384-571E-42F6-81F1-6B9534F0D66A}" srcOrd="9" destOrd="0" presId="urn:microsoft.com/office/officeart/2005/8/layout/cycle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8CC008-680C-456E-BD69-6DEC0DBAC333}">
      <dsp:nvSpPr>
        <dsp:cNvPr id="0" name=""/>
        <dsp:cNvSpPr/>
      </dsp:nvSpPr>
      <dsp:spPr>
        <a:xfrm>
          <a:off x="0" y="0"/>
          <a:ext cx="1446429" cy="4889520"/>
        </a:xfrm>
        <a:prstGeom prst="roundRect">
          <a:avLst>
            <a:gd name="adj" fmla="val 10000"/>
          </a:avLst>
        </a:prstGeom>
        <a:gradFill rotWithShape="0">
          <a:gsLst>
            <a:gs pos="25000">
              <a:srgbClr val="0000FF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rgbClr val="0000FF"/>
              </a:solidFill>
            </a:rPr>
            <a:t>Вивчати майбутнє, розробляти програму дій</a:t>
          </a:r>
          <a:endParaRPr lang="ru-RU" sz="1300" b="1" kern="1200" dirty="0">
            <a:solidFill>
              <a:srgbClr val="0000FF"/>
            </a:solidFill>
          </a:endParaRPr>
        </a:p>
      </dsp:txBody>
      <dsp:txXfrm>
        <a:off x="0" y="1955808"/>
        <a:ext cx="1446429" cy="1955808"/>
      </dsp:txXfrm>
    </dsp:sp>
    <dsp:sp modelId="{B4589368-852C-4AFE-B182-5B544C479479}">
      <dsp:nvSpPr>
        <dsp:cNvPr id="0" name=""/>
        <dsp:cNvSpPr/>
      </dsp:nvSpPr>
      <dsp:spPr>
        <a:xfrm>
          <a:off x="57832" y="1064743"/>
          <a:ext cx="1359643" cy="1637865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prstDash val="solid"/>
        </a:ln>
        <a:effectLst/>
        <a:scene3d>
          <a:camera prst="orthographicFront"/>
          <a:lightRig rig="threePt" dir="t"/>
        </a:scene3d>
        <a:sp3d extrusionH="76200" contourW="12700" prstMaterial="softEdge">
          <a:extrusionClr>
            <a:srgbClr val="FFFF00"/>
          </a:extrusionClr>
          <a:contourClr>
            <a:srgbClr val="FFFF00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CD0EF-7C5D-42BB-9498-3C5E6DC99B91}">
      <dsp:nvSpPr>
        <dsp:cNvPr id="0" name=""/>
        <dsp:cNvSpPr/>
      </dsp:nvSpPr>
      <dsp:spPr>
        <a:xfrm>
          <a:off x="1434684" y="0"/>
          <a:ext cx="1446429" cy="4889520"/>
        </a:xfrm>
        <a:prstGeom prst="roundRect">
          <a:avLst>
            <a:gd name="adj" fmla="val 10000"/>
          </a:avLst>
        </a:prstGeom>
        <a:gradFill rotWithShape="0">
          <a:gsLst>
            <a:gs pos="25000">
              <a:srgbClr val="0000FF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rgbClr val="0000FF"/>
              </a:solidFill>
            </a:rPr>
            <a:t>Будувати подвійний організм установи: матеріальний і соціальний</a:t>
          </a:r>
          <a:endParaRPr lang="ru-RU" sz="1300" b="1" kern="1200" dirty="0">
            <a:solidFill>
              <a:srgbClr val="0000FF"/>
            </a:solidFill>
          </a:endParaRPr>
        </a:p>
      </dsp:txBody>
      <dsp:txXfrm>
        <a:off x="1434684" y="1955808"/>
        <a:ext cx="1446429" cy="1955808"/>
      </dsp:txXfrm>
    </dsp:sp>
    <dsp:sp modelId="{EB3BF5BA-1358-4B25-A44C-EFCEA487F5EF}">
      <dsp:nvSpPr>
        <dsp:cNvPr id="0" name=""/>
        <dsp:cNvSpPr/>
      </dsp:nvSpPr>
      <dsp:spPr>
        <a:xfrm>
          <a:off x="1567083" y="1069571"/>
          <a:ext cx="1359643" cy="1628210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prstDash val="solid"/>
        </a:ln>
        <a:effectLst/>
        <a:scene3d>
          <a:camera prst="orthographicFront"/>
          <a:lightRig rig="threePt" dir="t"/>
        </a:scene3d>
        <a:sp3d extrusionH="76200" contourW="12700" prstMaterial="softEdge">
          <a:extrusionClr>
            <a:srgbClr val="FFFF00"/>
          </a:extrusionClr>
          <a:contourClr>
            <a:srgbClr val="FFFF00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C0CCD-91F7-4C68-8070-E4A4FCAB5452}">
      <dsp:nvSpPr>
        <dsp:cNvPr id="0" name=""/>
        <dsp:cNvSpPr/>
      </dsp:nvSpPr>
      <dsp:spPr>
        <a:xfrm>
          <a:off x="2976563" y="0"/>
          <a:ext cx="1446429" cy="4889520"/>
        </a:xfrm>
        <a:prstGeom prst="roundRect">
          <a:avLst>
            <a:gd name="adj" fmla="val 10000"/>
          </a:avLst>
        </a:prstGeom>
        <a:gradFill rotWithShape="0">
          <a:gsLst>
            <a:gs pos="25000">
              <a:srgbClr val="0000FF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300" b="1" kern="1200" dirty="0" smtClean="0">
            <a:solidFill>
              <a:srgbClr val="0000FF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rgbClr val="0000FF"/>
              </a:solidFill>
            </a:rPr>
            <a:t>Приводити в дію персонал</a:t>
          </a:r>
          <a:endParaRPr lang="ru-RU" sz="1300" b="1" kern="1200" dirty="0">
            <a:solidFill>
              <a:srgbClr val="0000FF"/>
            </a:solidFill>
          </a:endParaRPr>
        </a:p>
      </dsp:txBody>
      <dsp:txXfrm>
        <a:off x="2976563" y="1955808"/>
        <a:ext cx="1446429" cy="1955808"/>
      </dsp:txXfrm>
    </dsp:sp>
    <dsp:sp modelId="{9E083E2C-8FC9-4E6D-A511-60F1899AE2D7}">
      <dsp:nvSpPr>
        <dsp:cNvPr id="0" name=""/>
        <dsp:cNvSpPr/>
      </dsp:nvSpPr>
      <dsp:spPr>
        <a:xfrm>
          <a:off x="3071834" y="1071574"/>
          <a:ext cx="1333375" cy="1628210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prstDash val="solid"/>
        </a:ln>
        <a:effectLst/>
        <a:scene3d>
          <a:camera prst="orthographicFront"/>
          <a:lightRig rig="threePt" dir="t"/>
        </a:scene3d>
        <a:sp3d extrusionH="76200" contourW="12700" prstMaterial="softEdge">
          <a:extrusionClr>
            <a:srgbClr val="FFFF00"/>
          </a:extrusionClr>
          <a:contourClr>
            <a:srgbClr val="FFFF00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D66ECB-39D1-4C9F-8AE1-2E4210B59410}">
      <dsp:nvSpPr>
        <dsp:cNvPr id="0" name=""/>
        <dsp:cNvSpPr/>
      </dsp:nvSpPr>
      <dsp:spPr>
        <a:xfrm>
          <a:off x="4469466" y="0"/>
          <a:ext cx="1446429" cy="4889520"/>
        </a:xfrm>
        <a:prstGeom prst="roundRect">
          <a:avLst>
            <a:gd name="adj" fmla="val 10000"/>
          </a:avLst>
        </a:prstGeom>
        <a:gradFill rotWithShape="0">
          <a:gsLst>
            <a:gs pos="25000">
              <a:srgbClr val="0000FF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rgbClr val="0000FF"/>
              </a:solidFill>
            </a:rPr>
            <a:t>Пов’язувати й об’єднувати, всі дії й зусилля</a:t>
          </a:r>
          <a:endParaRPr lang="ru-RU" sz="1300" b="1" kern="1200" dirty="0">
            <a:solidFill>
              <a:srgbClr val="0000FF"/>
            </a:solidFill>
          </a:endParaRPr>
        </a:p>
      </dsp:txBody>
      <dsp:txXfrm>
        <a:off x="4469466" y="1955808"/>
        <a:ext cx="1446429" cy="1955808"/>
      </dsp:txXfrm>
    </dsp:sp>
    <dsp:sp modelId="{11E5B15C-BA7B-4456-9CA1-094806CD33A8}">
      <dsp:nvSpPr>
        <dsp:cNvPr id="0" name=""/>
        <dsp:cNvSpPr/>
      </dsp:nvSpPr>
      <dsp:spPr>
        <a:xfrm>
          <a:off x="4572031" y="1071574"/>
          <a:ext cx="1359643" cy="1628210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prstDash val="solid"/>
        </a:ln>
        <a:effectLst/>
        <a:scene3d>
          <a:camera prst="orthographicFront"/>
          <a:lightRig rig="threePt" dir="t"/>
        </a:scene3d>
        <a:sp3d extrusionH="76200" contourW="12700" prstMaterial="softEdge">
          <a:extrusionClr>
            <a:srgbClr val="FFFF00"/>
          </a:extrusionClr>
          <a:contourClr>
            <a:srgbClr val="FFFF00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3302D5-C695-49A5-B222-738DAE75ABFF}">
      <dsp:nvSpPr>
        <dsp:cNvPr id="0" name=""/>
        <dsp:cNvSpPr/>
      </dsp:nvSpPr>
      <dsp:spPr>
        <a:xfrm>
          <a:off x="5959288" y="0"/>
          <a:ext cx="1446429" cy="4889520"/>
        </a:xfrm>
        <a:prstGeom prst="roundRect">
          <a:avLst>
            <a:gd name="adj" fmla="val 10000"/>
          </a:avLst>
        </a:prstGeom>
        <a:gradFill rotWithShape="0">
          <a:gsLst>
            <a:gs pos="25000">
              <a:srgbClr val="0000FF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rgbClr val="0000FF"/>
              </a:solidFill>
            </a:rPr>
            <a:t>Спостерігати за  виконанням  встановлених правил і розпоряджень</a:t>
          </a:r>
          <a:endParaRPr lang="ru-RU" sz="1300" b="1" kern="1200" dirty="0">
            <a:solidFill>
              <a:srgbClr val="0000FF"/>
            </a:solidFill>
          </a:endParaRPr>
        </a:p>
      </dsp:txBody>
      <dsp:txXfrm>
        <a:off x="5959288" y="1955808"/>
        <a:ext cx="1446429" cy="1955808"/>
      </dsp:txXfrm>
    </dsp:sp>
    <dsp:sp modelId="{8D69FF4D-D901-4E57-B9D7-1E354792AA24}">
      <dsp:nvSpPr>
        <dsp:cNvPr id="0" name=""/>
        <dsp:cNvSpPr/>
      </dsp:nvSpPr>
      <dsp:spPr>
        <a:xfrm>
          <a:off x="6000791" y="1071574"/>
          <a:ext cx="1359643" cy="1628210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prstDash val="solid"/>
        </a:ln>
        <a:effectLst/>
        <a:scene3d>
          <a:camera prst="orthographicFront"/>
          <a:lightRig rig="threePt" dir="t"/>
        </a:scene3d>
        <a:sp3d extrusionH="76200" contourW="12700" prstMaterial="softEdge">
          <a:extrusionClr>
            <a:srgbClr val="FFFF00"/>
          </a:extrusionClr>
          <a:contourClr>
            <a:srgbClr val="FFFF00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97DCC-6534-40A6-8F21-262B9BC644DE}">
      <dsp:nvSpPr>
        <dsp:cNvPr id="0" name=""/>
        <dsp:cNvSpPr/>
      </dsp:nvSpPr>
      <dsp:spPr>
        <a:xfrm>
          <a:off x="-11" y="2"/>
          <a:ext cx="7405741" cy="107722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301B72-0855-4691-9247-9C20920C207A}">
      <dsp:nvSpPr>
        <dsp:cNvPr id="0" name=""/>
        <dsp:cNvSpPr/>
      </dsp:nvSpPr>
      <dsp:spPr>
        <a:xfrm rot="5400000">
          <a:off x="-111787" y="163685"/>
          <a:ext cx="947948" cy="66356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1</a:t>
          </a:r>
          <a:endParaRPr lang="ru-RU" sz="1800" kern="1200" dirty="0"/>
        </a:p>
      </dsp:txBody>
      <dsp:txXfrm rot="5400000">
        <a:off x="-111787" y="163685"/>
        <a:ext cx="947948" cy="663564"/>
      </dsp:txXfrm>
    </dsp:sp>
    <dsp:sp modelId="{D76DD064-C399-4841-A12C-DD458A7B9DDD}">
      <dsp:nvSpPr>
        <dsp:cNvPr id="0" name=""/>
        <dsp:cNvSpPr/>
      </dsp:nvSpPr>
      <dsp:spPr>
        <a:xfrm rot="5400000">
          <a:off x="3690838" y="-3025300"/>
          <a:ext cx="616166" cy="6670715"/>
        </a:xfrm>
        <a:prstGeom prst="round2SameRect">
          <a:avLst/>
        </a:prstGeom>
        <a:gradFill rotWithShape="0">
          <a:gsLst>
            <a:gs pos="25000">
              <a:srgbClr val="00CC66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uk-UA" sz="1900" b="1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Формування інноваційної особистості через креативну освіту та моніторинг якості засобами ІКТ.</a:t>
          </a:r>
          <a:endParaRPr lang="ru-RU" sz="1900" kern="1200" dirty="0"/>
        </a:p>
      </dsp:txBody>
      <dsp:txXfrm rot="5400000">
        <a:off x="3690838" y="-3025300"/>
        <a:ext cx="616166" cy="6670715"/>
      </dsp:txXfrm>
    </dsp:sp>
    <dsp:sp modelId="{E9E1EF7C-37E4-417A-8A45-30526520422C}">
      <dsp:nvSpPr>
        <dsp:cNvPr id="0" name=""/>
        <dsp:cNvSpPr/>
      </dsp:nvSpPr>
      <dsp:spPr>
        <a:xfrm rot="5400000">
          <a:off x="-142192" y="1009461"/>
          <a:ext cx="947948" cy="663564"/>
        </a:xfrm>
        <a:prstGeom prst="chevron">
          <a:avLst/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shade val="51000"/>
                <a:satMod val="130000"/>
              </a:schemeClr>
            </a:gs>
            <a:gs pos="80000">
              <a:schemeClr val="accent5">
                <a:hueOff val="-1655646"/>
                <a:satOff val="6635"/>
                <a:lumOff val="1438"/>
                <a:alphaOff val="0"/>
                <a:shade val="93000"/>
                <a:satMod val="13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1655646"/>
              <a:satOff val="6635"/>
              <a:lumOff val="143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2</a:t>
          </a:r>
          <a:endParaRPr lang="ru-RU" sz="1800" kern="1200" dirty="0"/>
        </a:p>
      </dsp:txBody>
      <dsp:txXfrm rot="5400000">
        <a:off x="-142192" y="1009461"/>
        <a:ext cx="947948" cy="663564"/>
      </dsp:txXfrm>
    </dsp:sp>
    <dsp:sp modelId="{342328E8-ACE8-4053-9E82-D10D5B15D9A7}">
      <dsp:nvSpPr>
        <dsp:cNvPr id="0" name=""/>
        <dsp:cNvSpPr/>
      </dsp:nvSpPr>
      <dsp:spPr>
        <a:xfrm rot="5400000">
          <a:off x="3670226" y="-2170017"/>
          <a:ext cx="616166" cy="6670715"/>
        </a:xfrm>
        <a:prstGeom prst="round2SameRect">
          <a:avLst/>
        </a:prstGeom>
        <a:gradFill rotWithShape="0">
          <a:gsLst>
            <a:gs pos="25000">
              <a:srgbClr val="66FFCC"/>
            </a:gs>
            <a:gs pos="25000">
              <a:srgbClr val="66FFCC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1655646"/>
              <a:satOff val="6635"/>
              <a:lumOff val="143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uk-UA" sz="1900" b="1" i="0" u="none" strike="noStrike" kern="1200" cap="none" spc="0" normalizeH="0" baseline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Забезпечення високої якості знань із застосування здоров’єзберігаючих технологій.</a:t>
          </a:r>
          <a:endParaRPr lang="ru-RU" sz="1900" kern="1200" dirty="0"/>
        </a:p>
      </dsp:txBody>
      <dsp:txXfrm rot="5400000">
        <a:off x="3670226" y="-2170017"/>
        <a:ext cx="616166" cy="6670715"/>
      </dsp:txXfrm>
    </dsp:sp>
    <dsp:sp modelId="{148DED5C-EF8A-495F-8790-F30A694FEC7C}">
      <dsp:nvSpPr>
        <dsp:cNvPr id="0" name=""/>
        <dsp:cNvSpPr/>
      </dsp:nvSpPr>
      <dsp:spPr>
        <a:xfrm rot="5400000">
          <a:off x="-142192" y="1874756"/>
          <a:ext cx="947948" cy="663564"/>
        </a:xfrm>
        <a:prstGeom prst="chevron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3</a:t>
          </a:r>
          <a:endParaRPr lang="ru-RU" sz="1800" kern="1200" dirty="0"/>
        </a:p>
      </dsp:txBody>
      <dsp:txXfrm rot="5400000">
        <a:off x="-142192" y="1874756"/>
        <a:ext cx="947948" cy="663564"/>
      </dsp:txXfrm>
    </dsp:sp>
    <dsp:sp modelId="{CE2BBADE-99D7-4BA6-AB46-11DCB2877664}">
      <dsp:nvSpPr>
        <dsp:cNvPr id="0" name=""/>
        <dsp:cNvSpPr/>
      </dsp:nvSpPr>
      <dsp:spPr>
        <a:xfrm rot="5400000">
          <a:off x="3690838" y="-1294709"/>
          <a:ext cx="616166" cy="6670715"/>
        </a:xfrm>
        <a:prstGeom prst="round2SameRect">
          <a:avLst/>
        </a:prstGeom>
        <a:gradFill rotWithShape="0">
          <a:gsLst>
            <a:gs pos="25000">
              <a:srgbClr val="99FF99"/>
            </a:gs>
            <a:gs pos="25000">
              <a:srgbClr val="66FFCC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uk-UA" sz="1900" b="1" i="0" u="none" strike="noStrike" kern="1200" cap="none" spc="0" normalizeH="0" baseline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Запровадження гнучких моделей організації НВП відповідно до здібностей та нахилів учнів </a:t>
          </a:r>
          <a:endParaRPr lang="ru-RU" sz="1900" kern="1200" dirty="0"/>
        </a:p>
      </dsp:txBody>
      <dsp:txXfrm rot="5400000">
        <a:off x="3690838" y="-1294709"/>
        <a:ext cx="616166" cy="6670715"/>
      </dsp:txXfrm>
    </dsp:sp>
    <dsp:sp modelId="{351368F3-13DD-4AE9-B1FE-2FADAEA0BD2C}">
      <dsp:nvSpPr>
        <dsp:cNvPr id="0" name=""/>
        <dsp:cNvSpPr/>
      </dsp:nvSpPr>
      <dsp:spPr>
        <a:xfrm rot="5400000">
          <a:off x="-142192" y="2740051"/>
          <a:ext cx="947948" cy="663564"/>
        </a:xfrm>
        <a:prstGeom prst="chevron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4</a:t>
          </a:r>
          <a:endParaRPr lang="ru-RU" sz="1800" kern="1200" dirty="0"/>
        </a:p>
      </dsp:txBody>
      <dsp:txXfrm rot="5400000">
        <a:off x="-142192" y="2740051"/>
        <a:ext cx="947948" cy="663564"/>
      </dsp:txXfrm>
    </dsp:sp>
    <dsp:sp modelId="{100976CD-BC7A-4C15-A8B6-3FDF051F3BF9}">
      <dsp:nvSpPr>
        <dsp:cNvPr id="0" name=""/>
        <dsp:cNvSpPr/>
      </dsp:nvSpPr>
      <dsp:spPr>
        <a:xfrm rot="5400000">
          <a:off x="3690838" y="-429414"/>
          <a:ext cx="616166" cy="6670715"/>
        </a:xfrm>
        <a:prstGeom prst="round2SameRect">
          <a:avLst/>
        </a:prstGeom>
        <a:gradFill rotWithShape="0">
          <a:gsLst>
            <a:gs pos="25000">
              <a:srgbClr val="66FF66"/>
            </a:gs>
            <a:gs pos="25000">
              <a:srgbClr val="66FFCC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uk-UA" sz="1900" b="1" i="0" u="none" strike="noStrike" kern="1200" cap="none" spc="0" normalizeH="0" baseline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Науково-методичне забезпечення  допрофільного навчання</a:t>
          </a:r>
          <a:endParaRPr lang="ru-RU" sz="1900" kern="1200"/>
        </a:p>
      </dsp:txBody>
      <dsp:txXfrm rot="5400000">
        <a:off x="3690838" y="-429414"/>
        <a:ext cx="616166" cy="6670715"/>
      </dsp:txXfrm>
    </dsp:sp>
    <dsp:sp modelId="{6E903E1F-4212-4CB5-8F4F-40528CDCE2B1}">
      <dsp:nvSpPr>
        <dsp:cNvPr id="0" name=""/>
        <dsp:cNvSpPr/>
      </dsp:nvSpPr>
      <dsp:spPr>
        <a:xfrm rot="5400000">
          <a:off x="-142192" y="3605346"/>
          <a:ext cx="947948" cy="663564"/>
        </a:xfrm>
        <a:prstGeom prst="chevron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5</a:t>
          </a:r>
          <a:endParaRPr lang="ru-RU" sz="1800" kern="1200" dirty="0"/>
        </a:p>
      </dsp:txBody>
      <dsp:txXfrm rot="5400000">
        <a:off x="-142192" y="3605346"/>
        <a:ext cx="947948" cy="663564"/>
      </dsp:txXfrm>
    </dsp:sp>
    <dsp:sp modelId="{9292ACEE-F10A-4D2D-903D-C1D80EBF0237}">
      <dsp:nvSpPr>
        <dsp:cNvPr id="0" name=""/>
        <dsp:cNvSpPr/>
      </dsp:nvSpPr>
      <dsp:spPr>
        <a:xfrm rot="5400000">
          <a:off x="3690838" y="435880"/>
          <a:ext cx="616166" cy="6670715"/>
        </a:xfrm>
        <a:prstGeom prst="round2SameRect">
          <a:avLst/>
        </a:prstGeom>
        <a:gradFill rotWithShape="0">
          <a:gsLst>
            <a:gs pos="25000">
              <a:srgbClr val="CCFF99">
                <a:alpha val="89804"/>
              </a:srgbClr>
            </a:gs>
            <a:gs pos="25000">
              <a:srgbClr val="66FFCC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uk-UA" sz="1900" b="1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Формування позитивної мотивації навчання та вибору майбутньої професії</a:t>
          </a:r>
          <a:endParaRPr lang="ru-RU" sz="1900" kern="1200" dirty="0"/>
        </a:p>
      </dsp:txBody>
      <dsp:txXfrm rot="5400000">
        <a:off x="3690838" y="435880"/>
        <a:ext cx="616166" cy="6670715"/>
      </dsp:txXfrm>
    </dsp:sp>
    <dsp:sp modelId="{019D7A88-A2F5-400A-9654-B094F9002288}">
      <dsp:nvSpPr>
        <dsp:cNvPr id="0" name=""/>
        <dsp:cNvSpPr/>
      </dsp:nvSpPr>
      <dsp:spPr>
        <a:xfrm rot="5400000">
          <a:off x="-142192" y="4470641"/>
          <a:ext cx="947948" cy="663564"/>
        </a:xfrm>
        <a:prstGeom prst="chevron">
          <a:avLst/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shade val="51000"/>
                <a:satMod val="130000"/>
              </a:schemeClr>
            </a:gs>
            <a:gs pos="80000">
              <a:schemeClr val="accent5">
                <a:hueOff val="-8278230"/>
                <a:satOff val="33176"/>
                <a:lumOff val="7190"/>
                <a:alphaOff val="0"/>
                <a:shade val="93000"/>
                <a:satMod val="13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8278230"/>
              <a:satOff val="33176"/>
              <a:lumOff val="719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6</a:t>
          </a:r>
          <a:endParaRPr lang="ru-RU" sz="1800" kern="1200" dirty="0"/>
        </a:p>
      </dsp:txBody>
      <dsp:txXfrm rot="5400000">
        <a:off x="-142192" y="4470641"/>
        <a:ext cx="947948" cy="663564"/>
      </dsp:txXfrm>
    </dsp:sp>
    <dsp:sp modelId="{CBEF2AA2-DECF-436A-ACE1-34CF99C48BBA}">
      <dsp:nvSpPr>
        <dsp:cNvPr id="0" name=""/>
        <dsp:cNvSpPr/>
      </dsp:nvSpPr>
      <dsp:spPr>
        <a:xfrm rot="5400000">
          <a:off x="3690838" y="1301175"/>
          <a:ext cx="616166" cy="6670715"/>
        </a:xfrm>
        <a:prstGeom prst="round2SameRect">
          <a:avLst/>
        </a:prstGeom>
        <a:gradFill rotWithShape="0">
          <a:gsLst>
            <a:gs pos="25000">
              <a:srgbClr val="FFFF66">
                <a:alpha val="89804"/>
              </a:srgbClr>
            </a:gs>
            <a:gs pos="25000">
              <a:srgbClr val="66FFCC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8278230"/>
              <a:satOff val="33176"/>
              <a:lumOff val="719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uk-UA" sz="1900" b="1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Розвиток інноваційного потенціалу інтелектуально обдарованих дітей</a:t>
          </a:r>
          <a:endParaRPr lang="ru-RU" sz="1900" kern="1200" dirty="0"/>
        </a:p>
      </dsp:txBody>
      <dsp:txXfrm rot="5400000">
        <a:off x="3690838" y="1301175"/>
        <a:ext cx="616166" cy="6670715"/>
      </dsp:txXfrm>
    </dsp:sp>
    <dsp:sp modelId="{88229A2E-1887-47DD-8937-3280BF292558}">
      <dsp:nvSpPr>
        <dsp:cNvPr id="0" name=""/>
        <dsp:cNvSpPr/>
      </dsp:nvSpPr>
      <dsp:spPr>
        <a:xfrm rot="5400000">
          <a:off x="-142192" y="5335936"/>
          <a:ext cx="947948" cy="663564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7</a:t>
          </a:r>
          <a:endParaRPr lang="ru-RU" sz="1800" kern="1200" dirty="0"/>
        </a:p>
      </dsp:txBody>
      <dsp:txXfrm rot="5400000">
        <a:off x="-142192" y="5335936"/>
        <a:ext cx="947948" cy="663564"/>
      </dsp:txXfrm>
    </dsp:sp>
    <dsp:sp modelId="{9BAAA841-0273-48B1-B485-4F623906F259}">
      <dsp:nvSpPr>
        <dsp:cNvPr id="0" name=""/>
        <dsp:cNvSpPr/>
      </dsp:nvSpPr>
      <dsp:spPr>
        <a:xfrm rot="5400000">
          <a:off x="3690838" y="2166470"/>
          <a:ext cx="616166" cy="6670715"/>
        </a:xfrm>
        <a:prstGeom prst="round2SameRect">
          <a:avLst/>
        </a:prstGeom>
        <a:gradFill rotWithShape="0">
          <a:gsLst>
            <a:gs pos="25000">
              <a:srgbClr val="FFCC99">
                <a:alpha val="60784"/>
              </a:srgbClr>
            </a:gs>
            <a:gs pos="25000">
              <a:srgbClr val="66FFCC"/>
            </a:gs>
            <a:gs pos="80000">
              <a:schemeClr val="accent1">
                <a:tint val="75000"/>
                <a:satMod val="1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uk-UA" sz="1900" b="1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Організаційно-методичне забезпечення формування моделі </a:t>
          </a:r>
          <a:r>
            <a:rPr kumimoji="0" lang="uk-UA" sz="1900" b="1" i="0" u="none" strike="noStrike" kern="1200" cap="none" spc="0" normalizeH="0" baseline="0" noProof="0" dirty="0" err="1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конкурентноспроможного</a:t>
          </a:r>
          <a:r>
            <a:rPr kumimoji="0" lang="uk-UA" sz="1900" b="1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випускника.</a:t>
          </a:r>
          <a:endParaRPr lang="ru-RU" sz="1900" kern="1200" dirty="0"/>
        </a:p>
      </dsp:txBody>
      <dsp:txXfrm rot="5400000">
        <a:off x="3690838" y="2166470"/>
        <a:ext cx="616166" cy="66707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FAC14C-B4FF-4748-99F3-0F1DDC756E3D}">
      <dsp:nvSpPr>
        <dsp:cNvPr id="0" name=""/>
        <dsp:cNvSpPr/>
      </dsp:nvSpPr>
      <dsp:spPr>
        <a:xfrm>
          <a:off x="0" y="-71430"/>
          <a:ext cx="8358256" cy="6196074"/>
        </a:xfrm>
        <a:prstGeom prst="circularArrow">
          <a:avLst>
            <a:gd name="adj1" fmla="val 5544"/>
            <a:gd name="adj2" fmla="val 330680"/>
            <a:gd name="adj3" fmla="val 14756313"/>
            <a:gd name="adj4" fmla="val 1681373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4FCD8-DBE7-4A69-8C95-75275592FF30}">
      <dsp:nvSpPr>
        <dsp:cNvPr id="0" name=""/>
        <dsp:cNvSpPr/>
      </dsp:nvSpPr>
      <dsp:spPr>
        <a:xfrm>
          <a:off x="3238063" y="3009"/>
          <a:ext cx="1596367" cy="798183"/>
        </a:xfrm>
        <a:prstGeom prst="roundRect">
          <a:avLst/>
        </a:prstGeom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err="1" smtClean="0">
              <a:solidFill>
                <a:schemeClr val="tx1"/>
              </a:solidFill>
            </a:rPr>
            <a:t>Співпартнерство</a:t>
          </a:r>
          <a:r>
            <a:rPr lang="uk-UA" sz="1100" b="1" kern="1200" dirty="0" smtClean="0">
              <a:solidFill>
                <a:schemeClr val="tx1"/>
              </a:solidFill>
            </a:rPr>
            <a:t> з навчальними закладами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3238063" y="3009"/>
        <a:ext cx="1596367" cy="798183"/>
      </dsp:txXfrm>
    </dsp:sp>
    <dsp:sp modelId="{0CC8EE6E-09F7-4A15-9D02-D7CD04182D69}">
      <dsp:nvSpPr>
        <dsp:cNvPr id="0" name=""/>
        <dsp:cNvSpPr/>
      </dsp:nvSpPr>
      <dsp:spPr>
        <a:xfrm>
          <a:off x="5572151" y="642944"/>
          <a:ext cx="1596367" cy="798183"/>
        </a:xfrm>
        <a:prstGeom prst="roundRect">
          <a:avLst/>
        </a:prstGeom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tx1"/>
              </a:solidFill>
            </a:rPr>
            <a:t>Позитивне комунікативне середовище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5572151" y="642944"/>
        <a:ext cx="1596367" cy="798183"/>
      </dsp:txXfrm>
    </dsp:sp>
    <dsp:sp modelId="{D028E425-96A6-40AA-9B3B-6F15A95D0FC0}">
      <dsp:nvSpPr>
        <dsp:cNvPr id="0" name=""/>
        <dsp:cNvSpPr/>
      </dsp:nvSpPr>
      <dsp:spPr>
        <a:xfrm>
          <a:off x="6476126" y="2143149"/>
          <a:ext cx="1596367" cy="798183"/>
        </a:xfrm>
        <a:prstGeom prst="roundRect">
          <a:avLst/>
        </a:prstGeom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tx1"/>
              </a:solidFill>
            </a:rPr>
            <a:t>Професійні конкурси  (</a:t>
          </a:r>
          <a:r>
            <a:rPr lang="uk-UA" sz="1100" b="1" kern="1200" dirty="0" err="1" smtClean="0">
              <a:solidFill>
                <a:schemeClr val="tx1"/>
              </a:solidFill>
            </a:rPr>
            <a:t>“Вчитель</a:t>
          </a:r>
          <a:r>
            <a:rPr lang="uk-UA" sz="1100" b="1" kern="1200" dirty="0" smtClean="0">
              <a:solidFill>
                <a:schemeClr val="tx1"/>
              </a:solidFill>
            </a:rPr>
            <a:t> </a:t>
          </a:r>
          <a:r>
            <a:rPr lang="uk-UA" sz="1100" b="1" kern="1200" dirty="0" err="1" smtClean="0">
              <a:solidFill>
                <a:schemeClr val="tx1"/>
              </a:solidFill>
            </a:rPr>
            <a:t>року”</a:t>
          </a:r>
          <a:r>
            <a:rPr lang="uk-UA" sz="1100" b="1" kern="1200" dirty="0" smtClean="0">
              <a:solidFill>
                <a:schemeClr val="tx1"/>
              </a:solidFill>
            </a:rPr>
            <a:t>, </a:t>
          </a:r>
          <a:r>
            <a:rPr lang="uk-UA" sz="1100" b="1" kern="1200" dirty="0" err="1" smtClean="0">
              <a:solidFill>
                <a:schemeClr val="tx1"/>
              </a:solidFill>
            </a:rPr>
            <a:t>“Класний</a:t>
          </a:r>
          <a:r>
            <a:rPr lang="uk-UA" sz="1100" b="1" kern="1200" dirty="0" smtClean="0">
              <a:solidFill>
                <a:schemeClr val="tx1"/>
              </a:solidFill>
            </a:rPr>
            <a:t> керівник </a:t>
          </a:r>
          <a:r>
            <a:rPr lang="uk-UA" sz="1100" b="1" kern="1200" dirty="0" err="1" smtClean="0">
              <a:solidFill>
                <a:schemeClr val="tx1"/>
              </a:solidFill>
            </a:rPr>
            <a:t>року”</a:t>
          </a:r>
          <a:r>
            <a:rPr lang="uk-UA" sz="1100" b="1" kern="1200" dirty="0" smtClean="0">
              <a:solidFill>
                <a:schemeClr val="tx1"/>
              </a:solidFill>
            </a:rPr>
            <a:t>)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6476126" y="2143149"/>
        <a:ext cx="1596367" cy="798183"/>
      </dsp:txXfrm>
    </dsp:sp>
    <dsp:sp modelId="{2C9BA8E2-4110-4A41-8FA7-64D39DADF39E}">
      <dsp:nvSpPr>
        <dsp:cNvPr id="0" name=""/>
        <dsp:cNvSpPr/>
      </dsp:nvSpPr>
      <dsp:spPr>
        <a:xfrm>
          <a:off x="6357996" y="4000528"/>
          <a:ext cx="1596367" cy="798183"/>
        </a:xfrm>
        <a:prstGeom prst="roundRect">
          <a:avLst/>
        </a:prstGeom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tx1"/>
              </a:solidFill>
            </a:rPr>
            <a:t>Діяльність творчої групи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6357996" y="4000528"/>
        <a:ext cx="1596367" cy="798183"/>
      </dsp:txXfrm>
    </dsp:sp>
    <dsp:sp modelId="{9CC0C126-1F01-4B30-B732-42F5F73792FE}">
      <dsp:nvSpPr>
        <dsp:cNvPr id="0" name=""/>
        <dsp:cNvSpPr/>
      </dsp:nvSpPr>
      <dsp:spPr>
        <a:xfrm>
          <a:off x="4643467" y="5131170"/>
          <a:ext cx="1596367" cy="798183"/>
        </a:xfrm>
        <a:prstGeom prst="roundRect">
          <a:avLst/>
        </a:prstGeom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tx1"/>
              </a:solidFill>
            </a:rPr>
            <a:t>Наукові практичні конференції, семінари, педагогічні діалоги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4643467" y="5131170"/>
        <a:ext cx="1596367" cy="798183"/>
      </dsp:txXfrm>
    </dsp:sp>
    <dsp:sp modelId="{48301941-6232-41BE-B0B7-7FB010518CC1}">
      <dsp:nvSpPr>
        <dsp:cNvPr id="0" name=""/>
        <dsp:cNvSpPr/>
      </dsp:nvSpPr>
      <dsp:spPr>
        <a:xfrm>
          <a:off x="1857381" y="5131170"/>
          <a:ext cx="1596367" cy="798183"/>
        </a:xfrm>
        <a:prstGeom prst="roundRect">
          <a:avLst/>
        </a:prstGeom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tx1"/>
              </a:solidFill>
            </a:rPr>
            <a:t>Робота в складі предметних комісій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1857381" y="5131170"/>
        <a:ext cx="1596367" cy="798183"/>
      </dsp:txXfrm>
    </dsp:sp>
    <dsp:sp modelId="{7FC681C4-90CA-4FA6-8AB5-F752359C9EBA}">
      <dsp:nvSpPr>
        <dsp:cNvPr id="0" name=""/>
        <dsp:cNvSpPr/>
      </dsp:nvSpPr>
      <dsp:spPr>
        <a:xfrm>
          <a:off x="71452" y="3857657"/>
          <a:ext cx="1596367" cy="798183"/>
        </a:xfrm>
        <a:prstGeom prst="roundRect">
          <a:avLst/>
        </a:prstGeom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tx1"/>
              </a:solidFill>
            </a:rPr>
            <a:t>Самоосвіта, саморозвиток, самовиховання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71452" y="3857657"/>
        <a:ext cx="1596367" cy="798183"/>
      </dsp:txXfrm>
    </dsp:sp>
    <dsp:sp modelId="{77DE2BCF-29CA-416D-88F6-C60C49E50733}">
      <dsp:nvSpPr>
        <dsp:cNvPr id="0" name=""/>
        <dsp:cNvSpPr/>
      </dsp:nvSpPr>
      <dsp:spPr>
        <a:xfrm>
          <a:off x="0" y="2143148"/>
          <a:ext cx="1596367" cy="798183"/>
        </a:xfrm>
        <a:prstGeom prst="roundRect">
          <a:avLst/>
        </a:prstGeom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tx1"/>
              </a:solidFill>
            </a:rPr>
            <a:t>Підвищення кваліфікації (курси, творчі майстерні)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0" y="2143148"/>
        <a:ext cx="1596367" cy="798183"/>
      </dsp:txXfrm>
    </dsp:sp>
    <dsp:sp modelId="{17EF2384-571E-42F6-81F1-6B9534F0D66A}">
      <dsp:nvSpPr>
        <dsp:cNvPr id="0" name=""/>
        <dsp:cNvSpPr/>
      </dsp:nvSpPr>
      <dsp:spPr>
        <a:xfrm>
          <a:off x="928684" y="642937"/>
          <a:ext cx="1596367" cy="798183"/>
        </a:xfrm>
        <a:prstGeom prst="roundRect">
          <a:avLst/>
        </a:prstGeom>
        <a:gradFill flip="none" rotWithShape="1">
          <a:gsLst>
            <a:gs pos="100000">
              <a:srgbClr val="6699FF"/>
            </a:gs>
            <a:gs pos="50000">
              <a:srgbClr val="66FFFF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tx1"/>
              </a:solidFill>
            </a:rPr>
            <a:t>Співучасть в управлінській діяльності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928684" y="642937"/>
        <a:ext cx="1596367" cy="798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DC1F2-8B06-4609-A959-A4942ADC14E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EED02-EF36-48F6-AAE7-D0B9F5695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D02-EF36-48F6-AAE7-D0B9F569507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EED02-EF36-48F6-AAE7-D0B9F569507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5FD5-AEC2-44A8-A9BB-E6F53607ABB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75D-CB96-49C2-A5CA-94948032A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5FD5-AEC2-44A8-A9BB-E6F53607ABB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75D-CB96-49C2-A5CA-94948032A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5FD5-AEC2-44A8-A9BB-E6F53607ABB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75D-CB96-49C2-A5CA-94948032A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5FD5-AEC2-44A8-A9BB-E6F53607ABB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75D-CB96-49C2-A5CA-94948032A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5FD5-AEC2-44A8-A9BB-E6F53607ABB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75D-CB96-49C2-A5CA-94948032A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5FD5-AEC2-44A8-A9BB-E6F53607ABB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75D-CB96-49C2-A5CA-94948032A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5FD5-AEC2-44A8-A9BB-E6F53607ABB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75D-CB96-49C2-A5CA-94948032A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5FD5-AEC2-44A8-A9BB-E6F53607ABB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75D-CB96-49C2-A5CA-94948032A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5FD5-AEC2-44A8-A9BB-E6F53607ABB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75D-CB96-49C2-A5CA-94948032A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5FD5-AEC2-44A8-A9BB-E6F53607ABB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75D-CB96-49C2-A5CA-94948032A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5FD5-AEC2-44A8-A9BB-E6F53607ABB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475D-CB96-49C2-A5CA-94948032A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A5FD5-AEC2-44A8-A9BB-E6F53607ABB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3475D-CB96-49C2-A5CA-94948032A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28596" y="1857364"/>
            <a:ext cx="8001056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Управлінська діяльність</a:t>
            </a:r>
          </a:p>
          <a:p>
            <a:pPr algn="ctr" rtl="0"/>
            <a:r>
              <a:rPr lang="uk-UA" sz="3600" b="1" kern="10" spc="0" dirty="0" smtClean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навчального закладу</a:t>
            </a:r>
            <a:endParaRPr lang="ru-RU" sz="3600" b="1" kern="10" spc="0" dirty="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00CC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Підзаголовок 3"/>
          <p:cNvSpPr>
            <a:spLocks noGrp="1"/>
          </p:cNvSpPr>
          <p:nvPr>
            <p:ph type="subTitle" idx="1"/>
          </p:nvPr>
        </p:nvSpPr>
        <p:spPr>
          <a:xfrm>
            <a:off x="3214678" y="4572008"/>
            <a:ext cx="5200664" cy="1066792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Acquest Script" pitchFamily="2" charset="0"/>
              </a:rPr>
              <a:t>директор 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Acquest Script" pitchFamily="2" charset="0"/>
              </a:rPr>
              <a:t>РКЗО </a:t>
            </a:r>
            <a:r>
              <a:rPr lang="uk-UA" sz="2800" dirty="0" err="1" smtClean="0">
                <a:solidFill>
                  <a:schemeClr val="tx1"/>
                </a:solidFill>
                <a:latin typeface="Acquest Script" pitchFamily="2" charset="0"/>
              </a:rPr>
              <a:t>“Іванівська</a:t>
            </a:r>
            <a:r>
              <a:rPr lang="uk-UA" sz="2800" dirty="0" smtClean="0">
                <a:solidFill>
                  <a:schemeClr val="tx1"/>
                </a:solidFill>
                <a:latin typeface="Acquest Script" pitchFamily="2" charset="0"/>
              </a:rPr>
              <a:t> СЗШ І-ІІІ ступенів ”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Acquest Script" pitchFamily="2" charset="0"/>
              </a:rPr>
              <a:t>Калько Інна Миколаївна</a:t>
            </a:r>
            <a:endParaRPr lang="ru-RU" sz="2800" dirty="0">
              <a:solidFill>
                <a:schemeClr val="tx1"/>
              </a:solidFill>
              <a:latin typeface="Acquest Scrip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2" name="Group 28"/>
          <p:cNvGrpSpPr>
            <a:grpSpLocks/>
          </p:cNvGrpSpPr>
          <p:nvPr/>
        </p:nvGrpSpPr>
        <p:grpSpPr bwMode="auto">
          <a:xfrm>
            <a:off x="857224" y="142852"/>
            <a:ext cx="8001056" cy="6370637"/>
            <a:chOff x="469" y="4133"/>
            <a:chExt cx="11235" cy="10033"/>
          </a:xfrm>
        </p:grpSpPr>
        <p:grpSp>
          <p:nvGrpSpPr>
            <p:cNvPr id="1053" name="Group 29"/>
            <p:cNvGrpSpPr>
              <a:grpSpLocks/>
            </p:cNvGrpSpPr>
            <p:nvPr/>
          </p:nvGrpSpPr>
          <p:grpSpPr bwMode="auto">
            <a:xfrm>
              <a:off x="469" y="4133"/>
              <a:ext cx="11235" cy="10033"/>
              <a:chOff x="469" y="4133"/>
              <a:chExt cx="11235" cy="10033"/>
            </a:xfrm>
          </p:grpSpPr>
          <p:sp>
            <p:nvSpPr>
              <p:cNvPr id="1054" name="Text Box 30"/>
              <p:cNvSpPr txBox="1">
                <a:spLocks noChangeArrowheads="1"/>
              </p:cNvSpPr>
              <p:nvPr/>
            </p:nvSpPr>
            <p:spPr bwMode="auto">
              <a:xfrm>
                <a:off x="9477" y="4133"/>
                <a:ext cx="1714" cy="1160"/>
              </a:xfrm>
              <a:prstGeom prst="rect">
                <a:avLst/>
              </a:prstGeom>
              <a:gradFill rotWithShape="1"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lvl="0" indent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tabLst/>
                </a:pP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lvl="0" indent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tabLst/>
                </a:pP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Старша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школа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10-11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кл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.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5" name="Text Box 31"/>
              <p:cNvSpPr txBox="1">
                <a:spLocks noChangeArrowheads="1"/>
              </p:cNvSpPr>
              <p:nvPr/>
            </p:nvSpPr>
            <p:spPr bwMode="auto">
              <a:xfrm>
                <a:off x="669" y="4133"/>
                <a:ext cx="1926" cy="1160"/>
              </a:xfrm>
              <a:prstGeom prst="rect">
                <a:avLst/>
              </a:prstGeom>
              <a:gradFill rotWithShape="1"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Основна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школа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5-9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кл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.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6" name="Text Box 32"/>
              <p:cNvSpPr txBox="1">
                <a:spLocks noChangeArrowheads="1"/>
              </p:cNvSpPr>
              <p:nvPr/>
            </p:nvSpPr>
            <p:spPr bwMode="auto">
              <a:xfrm>
                <a:off x="469" y="5872"/>
                <a:ext cx="3002" cy="1160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Класи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первинної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підготовки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до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допрофільного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навчання</a:t>
                </a: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5-7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кл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.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7" name="Text Box 33"/>
              <p:cNvSpPr txBox="1">
                <a:spLocks noChangeArrowheads="1"/>
              </p:cNvSpPr>
              <p:nvPr/>
            </p:nvSpPr>
            <p:spPr bwMode="auto">
              <a:xfrm>
                <a:off x="9047" y="5872"/>
                <a:ext cx="2287" cy="84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Класи  профільного навчання 10-11 кл.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8" name="Text Box 34"/>
              <p:cNvSpPr txBox="1">
                <a:spLocks noChangeArrowheads="1"/>
              </p:cNvSpPr>
              <p:nvPr/>
            </p:nvSpPr>
            <p:spPr bwMode="auto">
              <a:xfrm>
                <a:off x="4615" y="5872"/>
                <a:ext cx="3002" cy="84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Класи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допрофільного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навчання</a:t>
                </a: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8-9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кл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.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9" name="Text Box 35"/>
              <p:cNvSpPr txBox="1">
                <a:spLocks noChangeArrowheads="1"/>
              </p:cNvSpPr>
              <p:nvPr/>
            </p:nvSpPr>
            <p:spPr bwMode="auto">
              <a:xfrm>
                <a:off x="469" y="7611"/>
                <a:ext cx="3002" cy="1362"/>
              </a:xfrm>
              <a:prstGeom prst="rect">
                <a:avLst/>
              </a:prstGeom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00FF00"/>
                  </a:gs>
                </a:gsLst>
                <a:lin ang="5400000" scaled="0"/>
                <a:tileRect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Мета: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адаптація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школярів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в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старшій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школі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,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виявлення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інтересів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учнів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,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ознайомлення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з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професіями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0" name="Text Box 36"/>
              <p:cNvSpPr txBox="1">
                <a:spLocks noChangeArrowheads="1"/>
              </p:cNvSpPr>
              <p:nvPr/>
            </p:nvSpPr>
            <p:spPr bwMode="auto">
              <a:xfrm>
                <a:off x="4615" y="7611"/>
                <a:ext cx="3145" cy="1362"/>
              </a:xfrm>
              <a:prstGeom prst="rect">
                <a:avLst/>
              </a:prstGeom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00FF00"/>
                  </a:gs>
                </a:gsLst>
                <a:lin ang="5400000" scaled="0"/>
                <a:tileRect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Мета: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виявлення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інтересів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,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перевірка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можливостей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учнів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,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ознайомлення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з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професіями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1" name="Text Box 37"/>
              <p:cNvSpPr txBox="1">
                <a:spLocks noChangeArrowheads="1"/>
              </p:cNvSpPr>
              <p:nvPr/>
            </p:nvSpPr>
            <p:spPr bwMode="auto">
              <a:xfrm>
                <a:off x="9131" y="7342"/>
                <a:ext cx="2573" cy="1631"/>
              </a:xfrm>
              <a:prstGeom prst="rect">
                <a:avLst/>
              </a:prstGeom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00FF00"/>
                  </a:gs>
                </a:gsLst>
                <a:lin ang="5400000" scaled="0"/>
                <a:tileRect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Мета: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задоволення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потреб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і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розвиток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здібностей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особистості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в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певній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галузі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пізнавальної</a:t>
                </a: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діяльності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2" name="Text Box 38"/>
              <p:cNvSpPr txBox="1">
                <a:spLocks noChangeArrowheads="1"/>
              </p:cNvSpPr>
              <p:nvPr/>
            </p:nvSpPr>
            <p:spPr bwMode="auto">
              <a:xfrm>
                <a:off x="569" y="9552"/>
                <a:ext cx="5576" cy="1781"/>
              </a:xfrm>
              <a:prstGeom prst="rect">
                <a:avLst/>
              </a:prstGeom>
              <a:gradFill flip="none" rotWithShape="1">
                <a:gsLst>
                  <a:gs pos="0">
                    <a:srgbClr val="CCCCFF"/>
                  </a:gs>
                  <a:gs pos="17999">
                    <a:srgbClr val="99CCFF"/>
                  </a:gs>
                  <a:gs pos="36000">
                    <a:srgbClr val="9966FF"/>
                  </a:gs>
                  <a:gs pos="61000">
                    <a:srgbClr val="CC99FF"/>
                  </a:gs>
                  <a:gs pos="82001">
                    <a:srgbClr val="99CCFF"/>
                  </a:gs>
                  <a:gs pos="100000">
                    <a:srgbClr val="CCCCFF"/>
                  </a:gs>
                </a:gsLst>
                <a:lin ang="5400000" scaled="0"/>
                <a:tileRect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sng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Завдання</a:t>
                </a:r>
                <a:r>
                  <a:rPr kumimoji="0" lang="ru-RU" sz="11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:</a:t>
                </a: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-   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створення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умов для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виявлення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нахилів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і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здібностей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учнів</a:t>
                </a: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-   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формування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практичного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досвіду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та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інтересів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у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різних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сферах  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трудової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діяльності</a:t>
                </a: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-  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орієнтація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на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вибір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профілю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в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старшій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школі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3" name="Text Box 39"/>
              <p:cNvSpPr txBox="1">
                <a:spLocks noChangeArrowheads="1"/>
              </p:cNvSpPr>
              <p:nvPr/>
            </p:nvSpPr>
            <p:spPr bwMode="auto">
              <a:xfrm>
                <a:off x="6616" y="9552"/>
                <a:ext cx="5004" cy="1353"/>
              </a:xfrm>
              <a:prstGeom prst="rect">
                <a:avLst/>
              </a:prstGeom>
              <a:gradFill flip="none" rotWithShape="1">
                <a:gsLst>
                  <a:gs pos="0">
                    <a:srgbClr val="CCCCFF"/>
                  </a:gs>
                  <a:gs pos="17999">
                    <a:srgbClr val="99CCFF"/>
                  </a:gs>
                  <a:gs pos="36000">
                    <a:srgbClr val="9966FF"/>
                  </a:gs>
                  <a:gs pos="61000">
                    <a:srgbClr val="CC99FF"/>
                  </a:gs>
                  <a:gs pos="82001">
                    <a:srgbClr val="99CCFF"/>
                  </a:gs>
                  <a:gs pos="100000">
                    <a:srgbClr val="CCCCFF"/>
                  </a:gs>
                </a:gsLst>
                <a:lin ang="5400000" scaled="0"/>
                <a:tileRect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sng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Завдання</a:t>
                </a:r>
                <a:r>
                  <a:rPr kumimoji="0" lang="ru-RU" sz="11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:</a:t>
                </a:r>
              </a:p>
              <a:p>
                <a:pPr marL="457200" marR="0" lvl="1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Times New Roman" pitchFamily="18" charset="0"/>
                  <a:buChar char="-"/>
                  <a:tabLst/>
                </a:pP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розвиток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творчої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самостійності</a:t>
                </a: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Times New Roman" pitchFamily="18" charset="0"/>
                  <a:buChar char="-"/>
                  <a:tabLst/>
                </a:pP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створення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умов для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подальшої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професійної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підготовки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, 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вибору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професії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або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сфери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діяльності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4" name="Text Box 40"/>
              <p:cNvSpPr txBox="1">
                <a:spLocks noChangeArrowheads="1"/>
              </p:cNvSpPr>
              <p:nvPr/>
            </p:nvSpPr>
            <p:spPr bwMode="auto">
              <a:xfrm>
                <a:off x="569" y="11872"/>
                <a:ext cx="5433" cy="2294"/>
              </a:xfrm>
              <a:prstGeom prst="rect">
                <a:avLst/>
              </a:prstGeom>
              <a:gradFill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R="0" lvl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sng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Форми</a:t>
                </a:r>
                <a:r>
                  <a:rPr kumimoji="0" lang="ru-RU" sz="11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:</a:t>
                </a:r>
              </a:p>
              <a:p>
                <a:pPr marL="0" marR="0" lvl="1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Times New Roman" pitchFamily="18" charset="0"/>
                  <a:buChar char="-"/>
                  <a:tabLst/>
                </a:pP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проведення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позакласної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роботи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з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профорієнтації</a:t>
                </a: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R="0" lvl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Times New Roman" pitchFamily="18" charset="0"/>
                  <a:buChar char="-"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участь у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районних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,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обласних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конкурсах,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учнівських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олімпіадах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,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турнірах</a:t>
                </a: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R="0" lvl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Times New Roman" pitchFamily="18" charset="0"/>
                  <a:buChar char="-"/>
                  <a:tabLst/>
                </a:pP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індивідуальні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заняття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з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предметів</a:t>
                </a: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R="0" lvl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Times New Roman" pitchFamily="18" charset="0"/>
                  <a:buChar char="-"/>
                  <a:tabLst/>
                </a:pP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введення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факультативних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занять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з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креслення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, основ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інформатики</a:t>
                </a: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R="0" lvl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   -    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введення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курсу за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вибором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з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рос.мови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5" name="Text Box 41"/>
              <p:cNvSpPr txBox="1">
                <a:spLocks noChangeArrowheads="1"/>
              </p:cNvSpPr>
              <p:nvPr/>
            </p:nvSpPr>
            <p:spPr bwMode="auto">
              <a:xfrm>
                <a:off x="6700" y="11477"/>
                <a:ext cx="5004" cy="2669"/>
              </a:xfrm>
              <a:prstGeom prst="rect">
                <a:avLst/>
              </a:prstGeom>
              <a:gradFill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sng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Форми</a:t>
                </a:r>
                <a:r>
                  <a:rPr kumimoji="0" lang="ru-RU" sz="11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:</a:t>
                </a:r>
              </a:p>
              <a:p>
                <a:pPr marL="457200" marR="0" lvl="1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Times New Roman" pitchFamily="18" charset="0"/>
                  <a:buChar char="-"/>
                  <a:tabLst/>
                </a:pP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Співпраця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з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Межівським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НВК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Times New Roman" pitchFamily="18" charset="0"/>
                  <a:buChar char="-"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участь у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районних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,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обласних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конкурсах,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учнівських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олімпіадах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,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турнірах</a:t>
                </a: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Times New Roman" pitchFamily="18" charset="0"/>
                  <a:buChar char="-"/>
                  <a:tabLst/>
                </a:pP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надання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годин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з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варіативної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складової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для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вивчення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математики,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Times New Roman" pitchFamily="18" charset="0"/>
                  <a:buChar char="-"/>
                  <a:tabLst/>
                </a:pP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співпраця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з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Межівським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ПТУ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Times New Roman" pitchFamily="18" charset="0"/>
                  <a:buChar char="-"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робота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педколективу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по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питанню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профорієнтації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випускників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школи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6" name="Line 42"/>
              <p:cNvSpPr>
                <a:spLocks noChangeShapeType="1"/>
              </p:cNvSpPr>
              <p:nvPr/>
            </p:nvSpPr>
            <p:spPr bwMode="auto">
              <a:xfrm>
                <a:off x="1613" y="5293"/>
                <a:ext cx="0" cy="5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7" name="Line 43"/>
              <p:cNvSpPr>
                <a:spLocks noChangeShapeType="1"/>
              </p:cNvSpPr>
              <p:nvPr/>
            </p:nvSpPr>
            <p:spPr bwMode="auto">
              <a:xfrm>
                <a:off x="2470" y="5293"/>
                <a:ext cx="2145" cy="5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8" name="Line 44"/>
              <p:cNvSpPr>
                <a:spLocks noChangeShapeType="1"/>
              </p:cNvSpPr>
              <p:nvPr/>
            </p:nvSpPr>
            <p:spPr bwMode="auto">
              <a:xfrm>
                <a:off x="10619" y="5293"/>
                <a:ext cx="0" cy="5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9" name="Line 45"/>
              <p:cNvSpPr>
                <a:spLocks noChangeShapeType="1"/>
              </p:cNvSpPr>
              <p:nvPr/>
            </p:nvSpPr>
            <p:spPr bwMode="auto">
              <a:xfrm>
                <a:off x="10333" y="6697"/>
                <a:ext cx="0" cy="5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0" name="Line 46"/>
              <p:cNvSpPr>
                <a:spLocks noChangeShapeType="1"/>
              </p:cNvSpPr>
              <p:nvPr/>
            </p:nvSpPr>
            <p:spPr bwMode="auto">
              <a:xfrm>
                <a:off x="6045" y="6714"/>
                <a:ext cx="0" cy="8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1" name="Line 47"/>
              <p:cNvSpPr>
                <a:spLocks noChangeShapeType="1"/>
              </p:cNvSpPr>
              <p:nvPr/>
            </p:nvSpPr>
            <p:spPr bwMode="auto">
              <a:xfrm>
                <a:off x="1756" y="7092"/>
                <a:ext cx="0" cy="51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2" name="Line 48"/>
              <p:cNvSpPr>
                <a:spLocks noChangeShapeType="1"/>
              </p:cNvSpPr>
              <p:nvPr/>
            </p:nvSpPr>
            <p:spPr bwMode="auto">
              <a:xfrm>
                <a:off x="1756" y="8973"/>
                <a:ext cx="0" cy="19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3" name="Line 49"/>
              <p:cNvSpPr>
                <a:spLocks noChangeShapeType="1"/>
              </p:cNvSpPr>
              <p:nvPr/>
            </p:nvSpPr>
            <p:spPr bwMode="auto">
              <a:xfrm>
                <a:off x="1756" y="9166"/>
                <a:ext cx="438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4" name="Line 50"/>
              <p:cNvSpPr>
                <a:spLocks noChangeShapeType="1"/>
              </p:cNvSpPr>
              <p:nvPr/>
            </p:nvSpPr>
            <p:spPr bwMode="auto">
              <a:xfrm>
                <a:off x="3614" y="9166"/>
                <a:ext cx="0" cy="3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auto">
              <a:xfrm>
                <a:off x="10333" y="8973"/>
                <a:ext cx="0" cy="5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auto">
              <a:xfrm>
                <a:off x="9190" y="10897"/>
                <a:ext cx="0" cy="5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auto">
              <a:xfrm>
                <a:off x="3042" y="11292"/>
                <a:ext cx="0" cy="5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78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2869" y="4133"/>
              <a:ext cx="6435" cy="9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kern="10" spc="0" dirty="0" err="1" smtClean="0"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Georgia"/>
                </a:rPr>
                <a:t>Реалізація</a:t>
              </a:r>
              <a:r>
                <a:rPr lang="ru-RU" sz="3600" kern="10" spc="0" dirty="0" smtClean="0"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Georgia"/>
                </a:rPr>
                <a:t> </a:t>
              </a:r>
              <a:r>
                <a:rPr lang="ru-RU" sz="3600" kern="10" spc="0" dirty="0" err="1" smtClean="0"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Georgia"/>
                </a:rPr>
                <a:t>профільного</a:t>
              </a:r>
              <a:r>
                <a:rPr lang="ru-RU" sz="3600" kern="10" spc="0" dirty="0" smtClean="0"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Georgia"/>
                </a:rPr>
                <a:t> </a:t>
              </a:r>
              <a:r>
                <a:rPr lang="ru-RU" sz="3600" kern="10" spc="0" dirty="0" err="1" smtClean="0"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Georgia"/>
                </a:rPr>
                <a:t>навчання</a:t>
              </a:r>
              <a:r>
                <a:rPr lang="ru-RU" sz="3600" kern="10" spc="0" dirty="0" smtClean="0"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Georgia"/>
                </a:rPr>
                <a:t> </a:t>
              </a:r>
            </a:p>
          </p:txBody>
        </p:sp>
      </p:grpSp>
      <p:cxnSp>
        <p:nvCxnSpPr>
          <p:cNvPr id="60" name="Пряма сполучна лінія 59"/>
          <p:cNvCxnSpPr>
            <a:stCxn id="1060" idx="2"/>
          </p:cNvCxnSpPr>
          <p:nvPr/>
        </p:nvCxnSpPr>
        <p:spPr>
          <a:xfrm rot="5400000">
            <a:off x="4858704" y="3286585"/>
            <a:ext cx="141463" cy="4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9114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9933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Зіркова алея</a:t>
            </a:r>
            <a:r>
              <a:rPr lang="uk-UA" b="1" smtClean="0">
                <a:solidFill>
                  <a:srgbClr val="9933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uk-UA" b="1" smtClean="0">
                <a:solidFill>
                  <a:srgbClr val="9933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b="1" smtClean="0">
                <a:solidFill>
                  <a:srgbClr val="9933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2014-2017</a:t>
            </a:r>
            <a:endParaRPr lang="ru-RU" b="1" dirty="0">
              <a:solidFill>
                <a:srgbClr val="9933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1571612"/>
            <a:ext cx="4329114" cy="49006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1400" b="1" dirty="0" smtClean="0">
                <a:latin typeface="Monotype Corsiva" pitchFamily="66" charset="0"/>
              </a:rPr>
              <a:t>Лауреат премії обласної державної адміністрації за </a:t>
            </a:r>
          </a:p>
          <a:p>
            <a:pPr>
              <a:buNone/>
            </a:pPr>
            <a:r>
              <a:rPr lang="uk-UA" sz="1400" b="1" dirty="0" smtClean="0">
                <a:latin typeface="Monotype Corsiva" pitchFamily="66" charset="0"/>
              </a:rPr>
              <a:t>високі досягнення у навчанні та значний внесок </a:t>
            </a:r>
          </a:p>
          <a:p>
            <a:pPr>
              <a:buNone/>
            </a:pPr>
            <a:r>
              <a:rPr lang="uk-UA" sz="1400" b="1" dirty="0" smtClean="0">
                <a:latin typeface="Monotype Corsiva" pitchFamily="66" charset="0"/>
              </a:rPr>
              <a:t>у підвищення іміджу Дніпропетровської області</a:t>
            </a:r>
          </a:p>
          <a:p>
            <a:pPr>
              <a:buNone/>
            </a:pPr>
            <a:endParaRPr lang="uk-UA" sz="14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sz="1400" b="1" dirty="0" smtClean="0">
                <a:latin typeface="Monotype Corsiva" pitchFamily="66" charset="0"/>
              </a:rPr>
              <a:t>ІІ тур Всеукраїнських предметних олімпіад :</a:t>
            </a:r>
          </a:p>
          <a:p>
            <a:pPr>
              <a:buNone/>
            </a:pPr>
            <a:r>
              <a:rPr lang="uk-UA" sz="1400" b="1" dirty="0" smtClean="0">
                <a:latin typeface="Monotype Corsiva" pitchFamily="66" charset="0"/>
              </a:rPr>
              <a:t>від 9 до 16 переможців, 7 – 9 призерів</a:t>
            </a:r>
          </a:p>
          <a:p>
            <a:pPr>
              <a:buNone/>
            </a:pPr>
            <a:r>
              <a:rPr lang="uk-UA" sz="1400" b="1" dirty="0" smtClean="0">
                <a:latin typeface="Monotype Corsiva" pitchFamily="66" charset="0"/>
              </a:rPr>
              <a:t>ІІІ тур Всеукраїнських предметних олімпіад:</a:t>
            </a:r>
          </a:p>
          <a:p>
            <a:pPr>
              <a:buNone/>
            </a:pPr>
            <a:r>
              <a:rPr lang="uk-UA" sz="1400" b="1" dirty="0" smtClean="0">
                <a:latin typeface="Monotype Corsiva" pitchFamily="66" charset="0"/>
              </a:rPr>
              <a:t>7- 9 учасників, 1 -2  призери</a:t>
            </a:r>
          </a:p>
          <a:p>
            <a:pPr>
              <a:buNone/>
            </a:pPr>
            <a:endParaRPr lang="uk-UA" sz="14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sz="1400" b="1" dirty="0" smtClean="0">
                <a:latin typeface="Monotype Corsiva" pitchFamily="66" charset="0"/>
              </a:rPr>
              <a:t>Лауреати районної премії </a:t>
            </a:r>
          </a:p>
          <a:p>
            <a:pPr>
              <a:buNone/>
            </a:pPr>
            <a:r>
              <a:rPr lang="uk-UA" sz="1400" b="1" dirty="0" smtClean="0">
                <a:latin typeface="Monotype Corsiva" pitchFamily="66" charset="0"/>
              </a:rPr>
              <a:t>« Гордість і надія </a:t>
            </a:r>
            <a:r>
              <a:rPr lang="uk-UA" sz="1400" b="1" dirty="0" err="1" smtClean="0">
                <a:latin typeface="Monotype Corsiva" pitchFamily="66" charset="0"/>
              </a:rPr>
              <a:t>Межівщини</a:t>
            </a:r>
            <a:r>
              <a:rPr lang="uk-UA" sz="1400" b="1" dirty="0" smtClean="0">
                <a:latin typeface="Monotype Corsiva" pitchFamily="66" charset="0"/>
              </a:rPr>
              <a:t>» щороку 2 учні</a:t>
            </a:r>
          </a:p>
          <a:p>
            <a:pPr>
              <a:buNone/>
            </a:pPr>
            <a:endParaRPr lang="uk-UA" sz="14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sz="1400" b="1" dirty="0" smtClean="0">
                <a:latin typeface="Monotype Corsiva" pitchFamily="66" charset="0"/>
              </a:rPr>
              <a:t>Очний тур обласного математичного конкурсу «Еврика» </a:t>
            </a:r>
          </a:p>
          <a:p>
            <a:pPr>
              <a:buNone/>
            </a:pPr>
            <a:endParaRPr lang="uk-UA" sz="14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sz="1400" b="1" dirty="0" smtClean="0">
                <a:latin typeface="Monotype Corsiva" pitchFamily="66" charset="0"/>
              </a:rPr>
              <a:t>Всеукраїнський конкурс юних фізиків </a:t>
            </a:r>
            <a:r>
              <a:rPr lang="uk-UA" sz="1400" b="1" dirty="0" err="1" smtClean="0">
                <a:latin typeface="Monotype Corsiva" pitchFamily="66" charset="0"/>
              </a:rPr>
              <a:t>“Левеня</a:t>
            </a:r>
            <a:r>
              <a:rPr lang="uk-UA" sz="1400" b="1" dirty="0" smtClean="0">
                <a:latin typeface="Monotype Corsiva" pitchFamily="66" charset="0"/>
              </a:rPr>
              <a:t> ” : </a:t>
            </a:r>
          </a:p>
          <a:p>
            <a:pPr>
              <a:buNone/>
            </a:pPr>
            <a:r>
              <a:rPr lang="uk-UA" sz="1400" b="1" dirty="0" smtClean="0">
                <a:latin typeface="Monotype Corsiva" pitchFamily="66" charset="0"/>
              </a:rPr>
              <a:t>від 7 до 19 учасників, 4 - 9 відмінний результат.</a:t>
            </a:r>
          </a:p>
          <a:p>
            <a:pPr>
              <a:buNone/>
            </a:pPr>
            <a:endParaRPr lang="uk-UA" sz="14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sz="1400" b="1" dirty="0" err="1" smtClean="0">
                <a:latin typeface="Monotype Corsiva" pitchFamily="66" charset="0"/>
              </a:rPr>
              <a:t>“Вчитель</a:t>
            </a:r>
            <a:r>
              <a:rPr lang="uk-UA" sz="1400" b="1" dirty="0" smtClean="0">
                <a:latin typeface="Monotype Corsiva" pitchFamily="66" charset="0"/>
              </a:rPr>
              <a:t> року “ номінація  </a:t>
            </a:r>
            <a:r>
              <a:rPr lang="uk-UA" sz="1400" b="1" dirty="0" err="1" smtClean="0">
                <a:latin typeface="Monotype Corsiva" pitchFamily="66" charset="0"/>
              </a:rPr>
              <a:t>“Іноземна</a:t>
            </a:r>
            <a:r>
              <a:rPr lang="uk-UA" sz="1400" b="1" dirty="0" smtClean="0">
                <a:latin typeface="Monotype Corsiva" pitchFamily="66" charset="0"/>
              </a:rPr>
              <a:t> </a:t>
            </a:r>
            <a:r>
              <a:rPr lang="uk-UA" sz="1400" b="1" dirty="0" err="1" smtClean="0">
                <a:latin typeface="Monotype Corsiva" pitchFamily="66" charset="0"/>
              </a:rPr>
              <a:t>мова”</a:t>
            </a:r>
            <a:r>
              <a:rPr lang="uk-UA" sz="1400" b="1" dirty="0" smtClean="0">
                <a:latin typeface="Monotype Corsiva" pitchFamily="66" charset="0"/>
              </a:rPr>
              <a:t> переможець районного конкурсу, учасник ІІ етапу обласного</a:t>
            </a:r>
          </a:p>
          <a:p>
            <a:pPr>
              <a:buNone/>
            </a:pPr>
            <a:r>
              <a:rPr lang="uk-UA" sz="1400" b="1" dirty="0" smtClean="0">
                <a:latin typeface="Monotype Corsiva" pitchFamily="66" charset="0"/>
              </a:rPr>
              <a:t>номінація </a:t>
            </a:r>
            <a:r>
              <a:rPr lang="uk-UA" sz="1400" b="1" dirty="0" err="1" smtClean="0">
                <a:latin typeface="Monotype Corsiva" pitchFamily="66" charset="0"/>
              </a:rPr>
              <a:t>“Директор</a:t>
            </a:r>
            <a:r>
              <a:rPr lang="uk-UA" sz="1400" b="1" dirty="0" smtClean="0">
                <a:latin typeface="Monotype Corsiva" pitchFamily="66" charset="0"/>
              </a:rPr>
              <a:t> </a:t>
            </a:r>
            <a:r>
              <a:rPr lang="uk-UA" sz="1400" b="1" dirty="0" err="1" smtClean="0">
                <a:latin typeface="Monotype Corsiva" pitchFamily="66" charset="0"/>
              </a:rPr>
              <a:t>школи”</a:t>
            </a:r>
            <a:r>
              <a:rPr lang="uk-UA" sz="1400" b="1" dirty="0" smtClean="0">
                <a:latin typeface="Monotype Corsiva" pitchFamily="66" charset="0"/>
              </a:rPr>
              <a:t> переможець районного конкурсу, учасник обласного</a:t>
            </a:r>
            <a:endParaRPr lang="ru-RU" sz="1400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sz="1400" b="1" dirty="0"/>
          </a:p>
        </p:txBody>
      </p:sp>
      <p:pic>
        <p:nvPicPr>
          <p:cNvPr id="2052" name="Рисунок 6"/>
          <p:cNvPicPr>
            <a:picLocks noChangeAspect="1" noChangeArrowheads="1"/>
          </p:cNvPicPr>
          <p:nvPr/>
        </p:nvPicPr>
        <p:blipFill>
          <a:blip r:embed="rId2" cstate="print"/>
          <a:srcRect l="4951" t="50026"/>
          <a:stretch>
            <a:fillRect/>
          </a:stretch>
        </p:blipFill>
        <p:spPr bwMode="auto">
          <a:xfrm rot="7412927">
            <a:off x="7116360" y="1190653"/>
            <a:ext cx="1573732" cy="112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85728"/>
            <a:ext cx="1465875" cy="17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Рисунок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418914">
            <a:off x="4596667" y="972195"/>
            <a:ext cx="1449226" cy="176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5143504" y="3214686"/>
            <a:ext cx="3454400" cy="2689225"/>
            <a:chOff x="1423" y="9544"/>
            <a:chExt cx="5442" cy="4236"/>
          </a:xfrm>
        </p:grpSpPr>
        <p:pic>
          <p:nvPicPr>
            <p:cNvPr id="2064" name="Схема 6"/>
            <p:cNvPicPr>
              <a:picLocks noChangeArrowheads="1"/>
            </p:cNvPicPr>
            <p:nvPr/>
          </p:nvPicPr>
          <p:blipFill>
            <a:blip r:embed="rId5" cstate="print"/>
            <a:srcRect t="-5148" b="-5424"/>
            <a:stretch>
              <a:fillRect/>
            </a:stretch>
          </p:blipFill>
          <p:spPr bwMode="auto">
            <a:xfrm>
              <a:off x="1423" y="9544"/>
              <a:ext cx="5442" cy="4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2864" y="12328"/>
              <a:ext cx="401" cy="33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Georgia"/>
                </a:rPr>
                <a:t>5,3 %</a:t>
              </a:r>
              <a:endParaRPr lang="ru-RU" sz="3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Georgia"/>
              </a:endParaRPr>
            </a:p>
          </p:txBody>
        </p:sp>
        <p:sp>
          <p:nvSpPr>
            <p:cNvPr id="2066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2594" y="11865"/>
              <a:ext cx="401" cy="33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Georgia"/>
                </a:rPr>
                <a:t>5,3 %</a:t>
              </a:r>
              <a:endParaRPr lang="ru-RU" sz="3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Georgia"/>
              </a:endParaRPr>
            </a:p>
          </p:txBody>
        </p:sp>
        <p:sp>
          <p:nvSpPr>
            <p:cNvPr id="2067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302" y="11352"/>
              <a:ext cx="401" cy="33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Georgia"/>
                </a:rPr>
                <a:t>19 %</a:t>
              </a:r>
              <a:endParaRPr lang="ru-RU" sz="3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Georgia"/>
              </a:endParaRPr>
            </a:p>
          </p:txBody>
        </p:sp>
        <p:sp>
          <p:nvSpPr>
            <p:cNvPr id="2068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901" y="10323"/>
              <a:ext cx="401" cy="33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uk-UA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Georgia"/>
                </a:rPr>
                <a:t>46 %</a:t>
              </a:r>
              <a:endPara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Georgia"/>
              </a:endParaRPr>
            </a:p>
          </p:txBody>
        </p:sp>
        <p:sp>
          <p:nvSpPr>
            <p:cNvPr id="2069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2062" y="10806"/>
              <a:ext cx="401" cy="33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Georgia"/>
                </a:rPr>
                <a:t>38 %</a:t>
              </a:r>
              <a:endPara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Georgia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857496"/>
            <a:ext cx="5286412" cy="3000396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latin typeface="Ampir Deco" pitchFamily="2" charset="0"/>
              </a:rPr>
              <a:t>Метою управління </a:t>
            </a:r>
            <a:br>
              <a:rPr lang="uk-UA" sz="2000" b="1" dirty="0" smtClean="0">
                <a:latin typeface="Ampir Deco" pitchFamily="2" charset="0"/>
              </a:rPr>
            </a:br>
            <a:r>
              <a:rPr lang="uk-UA" sz="2000" b="1" dirty="0" smtClean="0">
                <a:latin typeface="Ampir Deco" pitchFamily="2" charset="0"/>
              </a:rPr>
              <a:t>РКЗО </a:t>
            </a:r>
            <a:r>
              <a:rPr lang="uk-UA" sz="2000" b="1" dirty="0" err="1" smtClean="0">
                <a:latin typeface="Ampir Deco" pitchFamily="2" charset="0"/>
              </a:rPr>
              <a:t>“Іванівська</a:t>
            </a:r>
            <a:r>
              <a:rPr lang="uk-UA" sz="2000" b="1" dirty="0" smtClean="0">
                <a:latin typeface="Ampir Deco" pitchFamily="2" charset="0"/>
              </a:rPr>
              <a:t> СЗШ І-ІІІ </a:t>
            </a:r>
            <a:r>
              <a:rPr lang="uk-UA" sz="2000" b="1" dirty="0" err="1" smtClean="0">
                <a:latin typeface="Ampir Deco" pitchFamily="2" charset="0"/>
              </a:rPr>
              <a:t>ступенів”</a:t>
            </a:r>
            <a:r>
              <a:rPr lang="uk-UA" sz="2000" b="1" dirty="0" smtClean="0">
                <a:latin typeface="Ampir Deco" pitchFamily="2" charset="0"/>
              </a:rPr>
              <a:t> </a:t>
            </a:r>
            <a:br>
              <a:rPr lang="uk-UA" sz="2000" b="1" dirty="0" smtClean="0">
                <a:latin typeface="Ampir Deco" pitchFamily="2" charset="0"/>
              </a:rPr>
            </a:br>
            <a:r>
              <a:rPr lang="uk-UA" sz="2000" b="1" dirty="0" smtClean="0">
                <a:latin typeface="Ampir Deco" pitchFamily="2" charset="0"/>
              </a:rPr>
              <a:t>є генерація нових ідей, технологій, їх адаптація до конкретних умов закладу, спонукання колективу до реалізації задуманого, формування успішної особистості .</a:t>
            </a:r>
            <a:endParaRPr lang="ru-RU" sz="2000" b="1" dirty="0">
              <a:latin typeface="Ampir Deco" pitchFamily="2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7158" y="428604"/>
            <a:ext cx="778671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mpir Deco" pitchFamily="2" charset="0"/>
                <a:ea typeface="Times New Roman" pitchFamily="18" charset="0"/>
                <a:cs typeface="Tunga"/>
              </a:rPr>
              <a:t>Управління – це, насамперед,  мистецтво менеджера зрозуміти ситуацію, розкрити її характеристики і вибрати відповідний стиль, а вже тоді дотримуватися наукових рекомендацій щодо управління, які носять узагальнений і універсальний характер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mpir Deco" pitchFamily="2" charset="0"/>
              </a:rPr>
              <a:t>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mpir Deco" pitchFamily="2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mpir Deco" pitchFamily="2" charset="0"/>
            </a:endParaRPr>
          </a:p>
        </p:txBody>
      </p:sp>
      <p:pic>
        <p:nvPicPr>
          <p:cNvPr id="2055" name="Picture 7" descr="gif0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214685"/>
            <a:ext cx="3071834" cy="3301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000100" y="785794"/>
          <a:ext cx="7405718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кутник 7"/>
          <p:cNvSpPr/>
          <p:nvPr/>
        </p:nvSpPr>
        <p:spPr>
          <a:xfrm>
            <a:off x="1857356" y="1071546"/>
            <a:ext cx="607223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cap="none" spc="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CC"/>
                </a:solidFill>
                <a:effectLst/>
              </a:rPr>
              <a:t>Управляти це означає:</a:t>
            </a:r>
            <a:endParaRPr lang="uk-UA" sz="2800" b="1" cap="none" spc="3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CC"/>
              </a:solidFill>
              <a:effectLst/>
            </a:endParaRPr>
          </a:p>
        </p:txBody>
      </p:sp>
      <p:sp>
        <p:nvSpPr>
          <p:cNvPr id="9" name="WordArt 6"/>
          <p:cNvSpPr>
            <a:spLocks noChangeArrowheads="1" noChangeShapeType="1" noTextEdit="1"/>
          </p:cNvSpPr>
          <p:nvPr/>
        </p:nvSpPr>
        <p:spPr bwMode="auto">
          <a:xfrm>
            <a:off x="1214414" y="2214554"/>
            <a:ext cx="1000132" cy="928694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8457708"/>
              </a:avLst>
            </a:prstTxWarp>
          </a:bodyPr>
          <a:lstStyle/>
          <a:p>
            <a:pPr algn="ctr" rtl="0"/>
            <a:r>
              <a:rPr lang="ru-RU" sz="3600" b="1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Times New Roman"/>
                <a:cs typeface="Times New Roman"/>
              </a:rPr>
              <a:t>передбачати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Times New Roman"/>
                <a:cs typeface="Times New Roman"/>
              </a:rPr>
              <a:t> 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7030A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2714612" y="2143116"/>
            <a:ext cx="1071570" cy="100013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8457708"/>
              </a:avLst>
            </a:prstTxWarp>
          </a:bodyPr>
          <a:lstStyle/>
          <a:p>
            <a:pPr algn="ctr" rtl="0"/>
            <a:r>
              <a:rPr lang="uk-UA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Times New Roman"/>
                <a:cs typeface="Times New Roman"/>
              </a:rPr>
              <a:t>організовувати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7030A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4143372" y="2143116"/>
            <a:ext cx="1143008" cy="100013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8457708"/>
              </a:avLst>
            </a:prstTxWarp>
          </a:bodyPr>
          <a:lstStyle/>
          <a:p>
            <a:pPr algn="ctr" rtl="0"/>
            <a:r>
              <a:rPr lang="ru-RU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розпоряджатися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7030A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2" name="WordArt 6"/>
          <p:cNvSpPr>
            <a:spLocks noChangeArrowheads="1" noChangeShapeType="1" noTextEdit="1"/>
          </p:cNvSpPr>
          <p:nvPr/>
        </p:nvSpPr>
        <p:spPr bwMode="auto">
          <a:xfrm>
            <a:off x="5715008" y="2143116"/>
            <a:ext cx="1071570" cy="100013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8457708"/>
              </a:avLst>
            </a:prstTxWarp>
          </a:bodyPr>
          <a:lstStyle/>
          <a:p>
            <a:pPr algn="ctr" rtl="0"/>
            <a:r>
              <a:rPr lang="ru-RU" sz="3600" b="1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Times New Roman"/>
                <a:cs typeface="Times New Roman"/>
              </a:rPr>
              <a:t>погоджувати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Times New Roman"/>
                <a:cs typeface="Times New Roman"/>
              </a:rPr>
              <a:t> 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7030A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3" name="WordArt 6"/>
          <p:cNvSpPr>
            <a:spLocks noChangeArrowheads="1" noChangeShapeType="1" noTextEdit="1"/>
          </p:cNvSpPr>
          <p:nvPr/>
        </p:nvSpPr>
        <p:spPr bwMode="auto">
          <a:xfrm>
            <a:off x="7143768" y="2143116"/>
            <a:ext cx="1071570" cy="100013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8457708"/>
              </a:avLst>
            </a:prstTxWarp>
          </a:bodyPr>
          <a:lstStyle/>
          <a:p>
            <a:pPr algn="ctr" rtl="0"/>
            <a:r>
              <a:rPr lang="ru-RU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контролюв</a:t>
            </a:r>
            <a:r>
              <a:rPr lang="ru-RU" sz="3600" b="1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Times New Roman"/>
                <a:cs typeface="Times New Roman"/>
              </a:rPr>
              <a:t>ати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Times New Roman"/>
                <a:cs typeface="Times New Roman"/>
              </a:rPr>
              <a:t> 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7030A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4" name="Подвійна стрілка вліво/вправо 13"/>
          <p:cNvSpPr/>
          <p:nvPr/>
        </p:nvSpPr>
        <p:spPr>
          <a:xfrm>
            <a:off x="928662" y="4786322"/>
            <a:ext cx="7500990" cy="1571636"/>
          </a:xfrm>
          <a:prstGeom prst="left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Прямокутник 14"/>
          <p:cNvSpPr/>
          <p:nvPr/>
        </p:nvSpPr>
        <p:spPr>
          <a:xfrm>
            <a:off x="1428728" y="5072074"/>
            <a:ext cx="6572296" cy="95410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1400" b="1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Запорука успішного управління полягає в баченні багатоваріантності майбутнього, вмінні передбачати найгірші сценарії, поєднанні таланту й наукового знання, досвіду, здорового глузду, що дає ефект співробітництва, створює умови для отримання потрібних результатів на практиці</a:t>
            </a:r>
            <a:endParaRPr lang="uk-UA" sz="1400" b="1" dirty="0">
              <a:ln w="1905"/>
              <a:solidFill>
                <a:srgbClr val="66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188913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uk-UA" b="1" i="1" dirty="0" smtClean="0">
                <a:solidFill>
                  <a:srgbClr val="990000"/>
                </a:solidFill>
                <a:latin typeface="Monotype Corsiva" pitchFamily="66" charset="0"/>
              </a:rPr>
              <a:t>Кожній школі </a:t>
            </a:r>
            <a:r>
              <a:rPr lang="uk-UA" b="1" i="1" dirty="0">
                <a:solidFill>
                  <a:srgbClr val="990000"/>
                </a:solidFill>
                <a:latin typeface="Monotype Corsiva" pitchFamily="66" charset="0"/>
              </a:rPr>
              <a:t>потрібна обстановка достатньої розкутості </a:t>
            </a:r>
          </a:p>
          <a:p>
            <a:pPr algn="ctr"/>
            <a:r>
              <a:rPr lang="uk-UA" b="1" i="1" dirty="0">
                <a:solidFill>
                  <a:srgbClr val="990000"/>
                </a:solidFill>
                <a:latin typeface="Monotype Corsiva" pitchFamily="66" charset="0"/>
              </a:rPr>
              <a:t>та внутрішньої свободи, взаємної поваги й творчого натхнення</a:t>
            </a:r>
            <a:r>
              <a:rPr lang="uk-UA" b="1" dirty="0">
                <a:solidFill>
                  <a:srgbClr val="990000"/>
                </a:solidFill>
              </a:rPr>
              <a:t>.</a:t>
            </a:r>
            <a:endParaRPr lang="ru-RU" b="1" dirty="0">
              <a:solidFill>
                <a:srgbClr val="990000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339975" y="1484313"/>
            <a:ext cx="4319588" cy="3313112"/>
            <a:chOff x="1474" y="1253"/>
            <a:chExt cx="2222" cy="1860"/>
          </a:xfrm>
        </p:grpSpPr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>
              <a:off x="1474" y="1298"/>
              <a:ext cx="2222" cy="63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uk-UA">
                  <a:solidFill>
                    <a:srgbClr val="003300"/>
                  </a:solidFill>
                </a:rPr>
                <a:t>Мета управління</a:t>
              </a:r>
              <a:endParaRPr lang="ru-RU">
                <a:solidFill>
                  <a:srgbClr val="003300"/>
                </a:solidFill>
              </a:endParaRPr>
            </a:p>
          </p:txBody>
        </p:sp>
        <p:sp>
          <p:nvSpPr>
            <p:cNvPr id="7" name="AutoShape 10"/>
            <p:cNvSpPr>
              <a:spLocks noChangeArrowheads="1"/>
            </p:cNvSpPr>
            <p:nvPr/>
          </p:nvSpPr>
          <p:spPr bwMode="auto">
            <a:xfrm flipV="1">
              <a:off x="1474" y="2478"/>
              <a:ext cx="2222" cy="63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uk-UA" sz="1400">
                  <a:solidFill>
                    <a:srgbClr val="003300"/>
                  </a:solidFill>
                </a:rPr>
                <a:t>Основні параметри</a:t>
              </a:r>
            </a:p>
            <a:p>
              <a:pPr algn="ctr"/>
              <a:r>
                <a:rPr lang="uk-UA" sz="1400">
                  <a:solidFill>
                    <a:srgbClr val="003300"/>
                  </a:solidFill>
                </a:rPr>
                <a:t>оцінювання діяльності колективу</a:t>
              </a:r>
              <a:endParaRPr lang="ru-RU" sz="1400">
                <a:solidFill>
                  <a:srgbClr val="003300"/>
                </a:solidFill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2018" y="1933"/>
              <a:ext cx="1134" cy="545"/>
            </a:xfrm>
            <a:prstGeom prst="rect">
              <a:avLst/>
            </a:prstGeom>
            <a:gradFill rotWithShape="1">
              <a:gsLst>
                <a:gs pos="0">
                  <a:srgbClr val="4C6A48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uk-UA"/>
                <a:t>Управління</a:t>
              </a:r>
              <a:endParaRPr lang="ru-RU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-5400000">
              <a:off x="816" y="1911"/>
              <a:ext cx="1860" cy="544"/>
            </a:xfrm>
            <a:custGeom>
              <a:avLst/>
              <a:gdLst>
                <a:gd name="G0" fmla="+- 7385 0 0"/>
                <a:gd name="G1" fmla="+- 21600 0 7385"/>
                <a:gd name="G2" fmla="*/ 7385 1 2"/>
                <a:gd name="G3" fmla="+- 21600 0 G2"/>
                <a:gd name="G4" fmla="+/ 7385 21600 2"/>
                <a:gd name="G5" fmla="+/ G1 0 2"/>
                <a:gd name="G6" fmla="*/ 21600 21600 7385"/>
                <a:gd name="G7" fmla="*/ G6 1 2"/>
                <a:gd name="G8" fmla="+- 21600 0 G7"/>
                <a:gd name="G9" fmla="*/ 21600 1 2"/>
                <a:gd name="G10" fmla="+- 7385 0 G9"/>
                <a:gd name="G11" fmla="?: G10 G8 0"/>
                <a:gd name="G12" fmla="?: G10 G7 21600"/>
                <a:gd name="T0" fmla="*/ 17907 w 21600"/>
                <a:gd name="T1" fmla="*/ 10800 h 21600"/>
                <a:gd name="T2" fmla="*/ 10800 w 21600"/>
                <a:gd name="T3" fmla="*/ 21600 h 21600"/>
                <a:gd name="T4" fmla="*/ 3693 w 21600"/>
                <a:gd name="T5" fmla="*/ 10800 h 21600"/>
                <a:gd name="T6" fmla="*/ 10800 w 21600"/>
                <a:gd name="T7" fmla="*/ 0 h 21600"/>
                <a:gd name="T8" fmla="*/ 5493 w 21600"/>
                <a:gd name="T9" fmla="*/ 5493 h 21600"/>
                <a:gd name="T10" fmla="*/ 16107 w 21600"/>
                <a:gd name="T11" fmla="*/ 1610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385" y="21600"/>
                  </a:lnTo>
                  <a:lnTo>
                    <a:pt x="1421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uk-UA" sz="1300">
                  <a:solidFill>
                    <a:srgbClr val="003300"/>
                  </a:solidFill>
                </a:rPr>
                <a:t>Основні</a:t>
              </a:r>
            </a:p>
            <a:p>
              <a:pPr algn="ctr"/>
              <a:r>
                <a:rPr lang="uk-UA" sz="1300">
                  <a:solidFill>
                    <a:srgbClr val="003300"/>
                  </a:solidFill>
                </a:rPr>
                <a:t>управлінські</a:t>
              </a:r>
            </a:p>
            <a:p>
              <a:pPr algn="ctr"/>
              <a:r>
                <a:rPr lang="uk-UA" sz="1300">
                  <a:solidFill>
                    <a:srgbClr val="003300"/>
                  </a:solidFill>
                </a:rPr>
                <a:t>функції</a:t>
              </a:r>
              <a:endParaRPr lang="ru-RU" sz="1300">
                <a:solidFill>
                  <a:srgbClr val="003300"/>
                </a:solidFill>
              </a:endParaRPr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2494" y="1911"/>
              <a:ext cx="1860" cy="544"/>
            </a:xfrm>
            <a:custGeom>
              <a:avLst/>
              <a:gdLst>
                <a:gd name="G0" fmla="+- 7385 0 0"/>
                <a:gd name="G1" fmla="+- 21600 0 7385"/>
                <a:gd name="G2" fmla="*/ 7385 1 2"/>
                <a:gd name="G3" fmla="+- 21600 0 G2"/>
                <a:gd name="G4" fmla="+/ 7385 21600 2"/>
                <a:gd name="G5" fmla="+/ G1 0 2"/>
                <a:gd name="G6" fmla="*/ 21600 21600 7385"/>
                <a:gd name="G7" fmla="*/ G6 1 2"/>
                <a:gd name="G8" fmla="+- 21600 0 G7"/>
                <a:gd name="G9" fmla="*/ 21600 1 2"/>
                <a:gd name="G10" fmla="+- 7385 0 G9"/>
                <a:gd name="G11" fmla="?: G10 G8 0"/>
                <a:gd name="G12" fmla="?: G10 G7 21600"/>
                <a:gd name="T0" fmla="*/ 17907 w 21600"/>
                <a:gd name="T1" fmla="*/ 10800 h 21600"/>
                <a:gd name="T2" fmla="*/ 10800 w 21600"/>
                <a:gd name="T3" fmla="*/ 21600 h 21600"/>
                <a:gd name="T4" fmla="*/ 3693 w 21600"/>
                <a:gd name="T5" fmla="*/ 10800 h 21600"/>
                <a:gd name="T6" fmla="*/ 10800 w 21600"/>
                <a:gd name="T7" fmla="*/ 0 h 21600"/>
                <a:gd name="T8" fmla="*/ 5493 w 21600"/>
                <a:gd name="T9" fmla="*/ 5493 h 21600"/>
                <a:gd name="T10" fmla="*/ 16107 w 21600"/>
                <a:gd name="T11" fmla="*/ 1610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385" y="21600"/>
                  </a:lnTo>
                  <a:lnTo>
                    <a:pt x="14215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r>
                <a:rPr lang="uk-UA" sz="1400">
                  <a:solidFill>
                    <a:srgbClr val="003300"/>
                  </a:solidFill>
                </a:rPr>
                <a:t>Механізм</a:t>
              </a:r>
            </a:p>
            <a:p>
              <a:pPr algn="ctr"/>
              <a:r>
                <a:rPr lang="uk-UA" sz="1400">
                  <a:solidFill>
                    <a:srgbClr val="003300"/>
                  </a:solidFill>
                </a:rPr>
                <a:t>Дій</a:t>
              </a:r>
            </a:p>
            <a:p>
              <a:pPr algn="ctr"/>
              <a:endParaRPr lang="uk-UA" sz="1400">
                <a:solidFill>
                  <a:srgbClr val="003300"/>
                </a:solidFill>
              </a:endParaRPr>
            </a:p>
            <a:p>
              <a:pPr algn="ctr"/>
              <a:r>
                <a:rPr lang="uk-UA" sz="1400">
                  <a:solidFill>
                    <a:srgbClr val="003300"/>
                  </a:solidFill>
                </a:rPr>
                <a:t>Методи </a:t>
              </a:r>
            </a:p>
            <a:p>
              <a:pPr algn="ctr"/>
              <a:r>
                <a:rPr lang="uk-UA" sz="1400">
                  <a:solidFill>
                    <a:srgbClr val="003300"/>
                  </a:solidFill>
                </a:rPr>
                <a:t>управління</a:t>
              </a:r>
              <a:endParaRPr lang="ru-RU" sz="1400">
                <a:solidFill>
                  <a:srgbClr val="003300"/>
                </a:solidFill>
              </a:endParaRPr>
            </a:p>
          </p:txBody>
        </p:sp>
      </p:grpSp>
      <p:sp>
        <p:nvSpPr>
          <p:cNvPr id="11" name="Rectangle 15" descr="Зеленый мрамор"/>
          <p:cNvSpPr>
            <a:spLocks noChangeArrowheads="1"/>
          </p:cNvSpPr>
          <p:nvPr/>
        </p:nvSpPr>
        <p:spPr bwMode="auto">
          <a:xfrm>
            <a:off x="468313" y="1557338"/>
            <a:ext cx="1655762" cy="324008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uk-UA" sz="1400" b="1" dirty="0"/>
              <a:t>Прогностична</a:t>
            </a:r>
          </a:p>
          <a:p>
            <a:pPr>
              <a:buFontTx/>
              <a:buChar char="•"/>
            </a:pPr>
            <a:r>
              <a:rPr lang="uk-UA" sz="1400" b="1" dirty="0"/>
              <a:t>Координаційна</a:t>
            </a:r>
          </a:p>
          <a:p>
            <a:pPr>
              <a:buFontTx/>
              <a:buChar char="•"/>
            </a:pPr>
            <a:r>
              <a:rPr lang="uk-UA" sz="1400" b="1" dirty="0" err="1"/>
              <a:t>Змістовно-</a:t>
            </a:r>
            <a:endParaRPr lang="uk-UA" sz="1400" b="1" dirty="0"/>
          </a:p>
          <a:p>
            <a:r>
              <a:rPr lang="uk-UA" sz="1400" b="1" dirty="0"/>
              <a:t>організаційна</a:t>
            </a:r>
          </a:p>
          <a:p>
            <a:pPr>
              <a:buFontTx/>
              <a:buChar char="•"/>
            </a:pPr>
            <a:r>
              <a:rPr lang="uk-UA" sz="1400" b="1" dirty="0" err="1"/>
              <a:t>Корекційна</a:t>
            </a:r>
            <a:endParaRPr lang="uk-UA" sz="1400" b="1" dirty="0"/>
          </a:p>
          <a:p>
            <a:pPr>
              <a:buFontTx/>
              <a:buChar char="•"/>
            </a:pPr>
            <a:r>
              <a:rPr lang="uk-UA" sz="1400" b="1" dirty="0"/>
              <a:t>Комунікативна</a:t>
            </a:r>
          </a:p>
          <a:p>
            <a:pPr>
              <a:buFontTx/>
              <a:buChar char="•"/>
            </a:pPr>
            <a:r>
              <a:rPr lang="uk-UA" sz="1400" b="1" dirty="0" err="1"/>
              <a:t>Аналітико-</a:t>
            </a:r>
            <a:endParaRPr lang="uk-UA" sz="1400" b="1" dirty="0"/>
          </a:p>
          <a:p>
            <a:r>
              <a:rPr lang="uk-UA" sz="1400" b="1" dirty="0" smtClean="0"/>
              <a:t>результативна</a:t>
            </a:r>
            <a:endParaRPr lang="ru-RU" sz="1400" b="1" dirty="0"/>
          </a:p>
        </p:txBody>
      </p:sp>
      <p:sp>
        <p:nvSpPr>
          <p:cNvPr id="12" name="Rectangle 16" descr="Зеленый мрамор"/>
          <p:cNvSpPr>
            <a:spLocks noChangeArrowheads="1"/>
          </p:cNvSpPr>
          <p:nvPr/>
        </p:nvSpPr>
        <p:spPr bwMode="auto">
          <a:xfrm>
            <a:off x="7072330" y="1571612"/>
            <a:ext cx="1655763" cy="324008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uk-UA" sz="1300" b="1" dirty="0" err="1" smtClean="0"/>
              <a:t>Інформаційно-</a:t>
            </a:r>
            <a:endParaRPr lang="uk-UA" sz="1300" b="1" dirty="0" smtClean="0"/>
          </a:p>
          <a:p>
            <a:r>
              <a:rPr lang="uk-UA" sz="1300" b="1" dirty="0" smtClean="0"/>
              <a:t>методичний</a:t>
            </a:r>
          </a:p>
          <a:p>
            <a:r>
              <a:rPr lang="uk-UA" sz="1300" b="1" dirty="0" smtClean="0"/>
              <a:t> </a:t>
            </a:r>
            <a:r>
              <a:rPr lang="uk-UA" sz="1300" b="1" dirty="0"/>
              <a:t>центр</a:t>
            </a:r>
          </a:p>
          <a:p>
            <a:pPr>
              <a:buFontTx/>
              <a:buChar char="•"/>
            </a:pPr>
            <a:r>
              <a:rPr lang="uk-UA" sz="1300" b="1" dirty="0"/>
              <a:t>Предметні </a:t>
            </a:r>
            <a:r>
              <a:rPr lang="uk-UA" sz="1300" b="1" dirty="0" smtClean="0"/>
              <a:t>комісії </a:t>
            </a:r>
            <a:endParaRPr lang="uk-UA" sz="1300" b="1" dirty="0"/>
          </a:p>
          <a:p>
            <a:pPr>
              <a:buFontTx/>
              <a:buChar char="•"/>
            </a:pPr>
            <a:r>
              <a:rPr lang="uk-UA" sz="1300" b="1" dirty="0"/>
              <a:t>Ради:</a:t>
            </a:r>
          </a:p>
          <a:p>
            <a:r>
              <a:rPr lang="uk-UA" sz="1300" b="1" dirty="0"/>
              <a:t>педагогічна</a:t>
            </a:r>
          </a:p>
          <a:p>
            <a:r>
              <a:rPr lang="uk-UA" sz="1300" b="1" dirty="0"/>
              <a:t>школи</a:t>
            </a:r>
          </a:p>
          <a:p>
            <a:r>
              <a:rPr lang="uk-UA" sz="1300" b="1" dirty="0" smtClean="0"/>
              <a:t>піклувальна </a:t>
            </a:r>
            <a:endParaRPr lang="ru-RU" sz="1300" b="1" dirty="0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39750" y="4941888"/>
            <a:ext cx="4752975" cy="17272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Wingdings" pitchFamily="2" charset="2"/>
              <a:buChar char="q"/>
            </a:pPr>
            <a:r>
              <a:rPr lang="uk-UA" sz="1200" b="1" dirty="0"/>
              <a:t>Рівні:</a:t>
            </a:r>
          </a:p>
          <a:p>
            <a:pPr marL="342900" indent="-342900">
              <a:buFont typeface="Arial" pitchFamily="34" charset="0"/>
              <a:buChar char="-"/>
            </a:pPr>
            <a:r>
              <a:rPr lang="uk-UA" sz="1200" b="1" dirty="0"/>
              <a:t>Відповідальності за результати визначеної мети,</a:t>
            </a:r>
          </a:p>
          <a:p>
            <a:pPr marL="342900" indent="-342900">
              <a:buFont typeface="Arial" pitchFamily="34" charset="0"/>
              <a:buChar char="-"/>
            </a:pPr>
            <a:r>
              <a:rPr lang="uk-UA" sz="1200" b="1" dirty="0"/>
              <a:t>Організації управління,</a:t>
            </a:r>
          </a:p>
          <a:p>
            <a:pPr marL="342900" indent="-342900">
              <a:buFont typeface="Arial" pitchFamily="34" charset="0"/>
              <a:buChar char="-"/>
            </a:pPr>
            <a:r>
              <a:rPr lang="uk-UA" sz="1200" b="1" dirty="0"/>
              <a:t>Формування життєвих </a:t>
            </a:r>
            <a:r>
              <a:rPr lang="uk-UA" sz="1200" b="1" dirty="0" err="1"/>
              <a:t>компетенцій</a:t>
            </a:r>
            <a:r>
              <a:rPr lang="uk-UA" sz="1200" b="1" dirty="0"/>
              <a:t>,</a:t>
            </a:r>
          </a:p>
          <a:p>
            <a:pPr marL="342900" indent="-342900">
              <a:buFont typeface="Arial" pitchFamily="34" charset="0"/>
              <a:buChar char="-"/>
            </a:pPr>
            <a:r>
              <a:rPr lang="uk-UA" sz="1200" b="1" dirty="0"/>
              <a:t>Творчого потенціалу колективу,</a:t>
            </a:r>
          </a:p>
          <a:p>
            <a:pPr marL="342900" indent="-342900">
              <a:buFont typeface="Arial" pitchFamily="34" charset="0"/>
              <a:buChar char="-"/>
            </a:pPr>
            <a:r>
              <a:rPr lang="uk-UA" sz="1200" b="1" dirty="0"/>
              <a:t>Самоуправління, </a:t>
            </a:r>
            <a:r>
              <a:rPr lang="uk-UA" sz="1200" b="1" dirty="0" err="1"/>
              <a:t>співуправління</a:t>
            </a:r>
            <a:r>
              <a:rPr lang="uk-UA" sz="1200" b="1" dirty="0"/>
              <a:t>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uk-UA" sz="1200" b="1" dirty="0"/>
              <a:t>Імідж навчального закладу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uk-UA" sz="1200" b="1" dirty="0" err="1" smtClean="0"/>
              <a:t>Конкурентноспроможність</a:t>
            </a:r>
            <a:r>
              <a:rPr lang="uk-UA" sz="1200" b="1" dirty="0" smtClean="0"/>
              <a:t> </a:t>
            </a:r>
            <a:endParaRPr lang="uk-UA" sz="1200" b="1" dirty="0"/>
          </a:p>
          <a:p>
            <a:pPr marL="342900" indent="-342900"/>
            <a:endParaRPr lang="ru-RU" sz="1200" b="1" dirty="0"/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6011863" y="5013325"/>
            <a:ext cx="2663825" cy="158432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Wingdings" pitchFamily="2" charset="2"/>
              <a:buChar char="q"/>
            </a:pPr>
            <a:r>
              <a:rPr lang="uk-UA" sz="1200" b="1"/>
              <a:t>Методи впливу:</a:t>
            </a:r>
          </a:p>
          <a:p>
            <a:pPr marL="342900" indent="-342900">
              <a:buFont typeface="Arial" pitchFamily="34" charset="0"/>
              <a:buChar char="-"/>
            </a:pPr>
            <a:r>
              <a:rPr lang="uk-UA" sz="1200" b="1"/>
              <a:t>Адміністративні,</a:t>
            </a:r>
          </a:p>
          <a:p>
            <a:pPr marL="342900" indent="-342900">
              <a:buFont typeface="Arial" pitchFamily="34" charset="0"/>
              <a:buChar char="-"/>
            </a:pPr>
            <a:r>
              <a:rPr lang="uk-UA" sz="1200" b="1"/>
              <a:t>Психолого-педагогічні,</a:t>
            </a:r>
          </a:p>
          <a:p>
            <a:pPr marL="342900" indent="-342900">
              <a:buFont typeface="Arial" pitchFamily="34" charset="0"/>
              <a:buChar char="-"/>
            </a:pPr>
            <a:r>
              <a:rPr lang="uk-UA" sz="1200" b="1"/>
              <a:t>Суспільного впливу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uk-UA" sz="1200" b="1"/>
              <a:t>Економічне стимулювання</a:t>
            </a:r>
            <a:endParaRPr lang="ru-RU" sz="1200" b="1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5580063" y="31416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4572000" y="188913"/>
            <a:ext cx="4572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uk-UA" b="1" dirty="0">
                <a:solidFill>
                  <a:srgbClr val="990000"/>
                </a:solidFill>
                <a:latin typeface="Monotype Corsiva" pitchFamily="66" charset="0"/>
              </a:rPr>
              <a:t>У кожному вчителеві </a:t>
            </a:r>
            <a:r>
              <a:rPr lang="uk-UA" b="1" dirty="0" smtClean="0">
                <a:solidFill>
                  <a:srgbClr val="990000"/>
                </a:solidFill>
                <a:latin typeface="Monotype Corsiva" pitchFamily="66" charset="0"/>
              </a:rPr>
              <a:t> необхідно </a:t>
            </a:r>
            <a:r>
              <a:rPr lang="uk-UA" b="1" dirty="0">
                <a:solidFill>
                  <a:srgbClr val="990000"/>
                </a:solidFill>
                <a:latin typeface="Monotype Corsiva" pitchFamily="66" charset="0"/>
              </a:rPr>
              <a:t>бачити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uk-UA" b="1" dirty="0">
                <a:solidFill>
                  <a:srgbClr val="990000"/>
                </a:solidFill>
                <a:latin typeface="Monotype Corsiva" pitchFamily="66" charset="0"/>
              </a:rPr>
              <a:t>свого однодумця,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uk-UA" b="1" dirty="0">
                <a:solidFill>
                  <a:srgbClr val="990000"/>
                </a:solidFill>
                <a:latin typeface="Monotype Corsiva" pitchFamily="66" charset="0"/>
              </a:rPr>
              <a:t>надійного колегу,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uk-UA" b="1" dirty="0">
                <a:solidFill>
                  <a:srgbClr val="990000"/>
                </a:solidFill>
                <a:latin typeface="Monotype Corsiva" pitchFamily="66" charset="0"/>
              </a:rPr>
              <a:t> творчу яскраву особистість.</a:t>
            </a:r>
          </a:p>
          <a:p>
            <a:pPr>
              <a:spcBef>
                <a:spcPct val="50000"/>
              </a:spcBef>
            </a:pPr>
            <a:endParaRPr lang="ru-RU" sz="13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7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7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7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7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28728" y="214290"/>
          <a:ext cx="733428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428628" cy="6429420"/>
          </a:xfrm>
        </p:spPr>
        <p:txBody>
          <a:bodyPr>
            <a:noAutofit/>
          </a:bodyPr>
          <a:lstStyle/>
          <a:p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П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р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і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 о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р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и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т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е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т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н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і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>
                <a:solidFill>
                  <a:srgbClr val="CC0000"/>
                </a:solidFill>
                <a:latin typeface="Ampir Deco" pitchFamily="2" charset="0"/>
              </a:rPr>
              <a:t/>
            </a:r>
            <a:br>
              <a:rPr lang="uk-UA" sz="2000" b="1" spc="-300" dirty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н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а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п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р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я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м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к</a:t>
            </a:r>
            <a:b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</a:br>
            <a:r>
              <a:rPr lang="uk-UA" sz="2000" b="1" spc="-300" dirty="0" smtClean="0">
                <a:solidFill>
                  <a:srgbClr val="CC0000"/>
                </a:solidFill>
                <a:latin typeface="Ampir Deco" pitchFamily="2" charset="0"/>
              </a:rPr>
              <a:t>и</a:t>
            </a:r>
            <a:endParaRPr lang="ru-RU" sz="2000" b="1" spc="-300" dirty="0">
              <a:solidFill>
                <a:srgbClr val="CC0000"/>
              </a:solidFill>
              <a:latin typeface="Ampir Deco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Групувати 86"/>
          <p:cNvGrpSpPr/>
          <p:nvPr/>
        </p:nvGrpSpPr>
        <p:grpSpPr>
          <a:xfrm>
            <a:off x="571472" y="857232"/>
            <a:ext cx="7929618" cy="5143536"/>
            <a:chOff x="500034" y="500042"/>
            <a:chExt cx="7929618" cy="5143536"/>
          </a:xfrm>
        </p:grpSpPr>
        <p:sp>
          <p:nvSpPr>
            <p:cNvPr id="11" name="Овал 10"/>
            <p:cNvSpPr/>
            <p:nvPr/>
          </p:nvSpPr>
          <p:spPr>
            <a:xfrm>
              <a:off x="1857356" y="500042"/>
              <a:ext cx="5214974" cy="500066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Прийняття управлінського рішення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Округлений прямокутник 12"/>
            <p:cNvSpPr/>
            <p:nvPr/>
          </p:nvSpPr>
          <p:spPr>
            <a:xfrm>
              <a:off x="2357422" y="1285860"/>
              <a:ext cx="4143404" cy="357190"/>
            </a:xfrm>
            <a:prstGeom prst="roundRect">
              <a:avLst>
                <a:gd name="adj" fmla="val 38000"/>
              </a:avLst>
            </a:prstGeom>
            <a:solidFill>
              <a:srgbClr val="9933FF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Збір і аналіз інформації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кутник 13"/>
            <p:cNvSpPr/>
            <p:nvPr/>
          </p:nvSpPr>
          <p:spPr>
            <a:xfrm>
              <a:off x="500034" y="2071678"/>
              <a:ext cx="1357322" cy="571504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CC0000"/>
              </a:solidFill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Підготовка рішень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кутник 14"/>
            <p:cNvSpPr/>
            <p:nvPr/>
          </p:nvSpPr>
          <p:spPr>
            <a:xfrm>
              <a:off x="2000232" y="2071678"/>
              <a:ext cx="1428760" cy="571504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9933FF"/>
              </a:solidFill>
            </a:ln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Мета, цілі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кутник 15"/>
            <p:cNvSpPr/>
            <p:nvPr/>
          </p:nvSpPr>
          <p:spPr>
            <a:xfrm>
              <a:off x="3643306" y="2071678"/>
              <a:ext cx="1428760" cy="571504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0000FF"/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Планування 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кутник 16"/>
            <p:cNvSpPr/>
            <p:nvPr/>
          </p:nvSpPr>
          <p:spPr>
            <a:xfrm>
              <a:off x="5286380" y="2071678"/>
              <a:ext cx="1428760" cy="571504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9933FF"/>
              </a:solidFill>
            </a:ln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Мотивація 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кутник 17"/>
            <p:cNvSpPr/>
            <p:nvPr/>
          </p:nvSpPr>
          <p:spPr>
            <a:xfrm>
              <a:off x="6929454" y="2071678"/>
              <a:ext cx="1357322" cy="571504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CC0000"/>
              </a:solidFill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Організація 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рямокутник 18"/>
            <p:cNvSpPr/>
            <p:nvPr/>
          </p:nvSpPr>
          <p:spPr>
            <a:xfrm>
              <a:off x="2428860" y="2928934"/>
              <a:ext cx="1428760" cy="642942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0000FF"/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>
                  <a:latin typeface="Times New Roman" pitchFamily="18" charset="0"/>
                  <a:cs typeface="Times New Roman" pitchFamily="18" charset="0"/>
                </a:rPr>
                <a:t>Батьківська громадськість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кутник 19"/>
            <p:cNvSpPr/>
            <p:nvPr/>
          </p:nvSpPr>
          <p:spPr>
            <a:xfrm>
              <a:off x="4786314" y="2928934"/>
              <a:ext cx="1428760" cy="642942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0000FF"/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>
                  <a:latin typeface="Times New Roman" pitchFamily="18" charset="0"/>
                  <a:cs typeface="Times New Roman" pitchFamily="18" charset="0"/>
                </a:rPr>
                <a:t>Прийняття рішення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кутник 20"/>
            <p:cNvSpPr/>
            <p:nvPr/>
          </p:nvSpPr>
          <p:spPr>
            <a:xfrm>
              <a:off x="7143768" y="3714752"/>
              <a:ext cx="1285884" cy="714380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CC0000"/>
              </a:solidFill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/>
                <a:t>Контроль за виконанням рішення</a:t>
              </a:r>
              <a:endParaRPr lang="ru-RU" sz="1600" dirty="0"/>
            </a:p>
          </p:txBody>
        </p:sp>
        <p:sp>
          <p:nvSpPr>
            <p:cNvPr id="22" name="Прямокутник 21"/>
            <p:cNvSpPr/>
            <p:nvPr/>
          </p:nvSpPr>
          <p:spPr>
            <a:xfrm>
              <a:off x="7143768" y="4857760"/>
              <a:ext cx="1285884" cy="785818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CC0000"/>
              </a:solidFill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>
                  <a:latin typeface="Times New Roman" pitchFamily="18" charset="0"/>
                  <a:cs typeface="Times New Roman" pitchFamily="18" charset="0"/>
                </a:rPr>
                <a:t>Координація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кутник 22"/>
            <p:cNvSpPr/>
            <p:nvPr/>
          </p:nvSpPr>
          <p:spPr>
            <a:xfrm>
              <a:off x="500034" y="3857628"/>
              <a:ext cx="1285884" cy="1214446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CC0000"/>
              </a:solidFill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>
                  <a:latin typeface="Times New Roman" pitchFamily="18" charset="0"/>
                  <a:cs typeface="Times New Roman" pitchFamily="18" charset="0"/>
                </a:rPr>
                <a:t>Аналіз;</a:t>
              </a:r>
            </a:p>
            <a:p>
              <a:pPr algn="ctr"/>
              <a:r>
                <a:rPr lang="uk-UA" sz="1600" dirty="0" smtClean="0">
                  <a:latin typeface="Times New Roman" pitchFamily="18" charset="0"/>
                  <a:cs typeface="Times New Roman" pitchFamily="18" charset="0"/>
                </a:rPr>
                <a:t>Пошук проблеми;</a:t>
              </a:r>
            </a:p>
            <a:p>
              <a:pPr algn="ctr"/>
              <a:r>
                <a:rPr lang="uk-UA" sz="1600" dirty="0" smtClean="0">
                  <a:latin typeface="Times New Roman" pitchFamily="18" charset="0"/>
                  <a:cs typeface="Times New Roman" pitchFamily="18" charset="0"/>
                </a:rPr>
                <a:t>Спосіб вирішення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кутник 23"/>
            <p:cNvSpPr/>
            <p:nvPr/>
          </p:nvSpPr>
          <p:spPr>
            <a:xfrm>
              <a:off x="2143108" y="3857628"/>
              <a:ext cx="4572032" cy="785818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00FFFF"/>
              </a:solidFill>
            </a:ln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Методи вирішення проблеми педагогічним колективом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Прямокутник 24"/>
            <p:cNvSpPr/>
            <p:nvPr/>
          </p:nvSpPr>
          <p:spPr>
            <a:xfrm>
              <a:off x="2143108" y="4857760"/>
              <a:ext cx="1428760" cy="642942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00FFFF"/>
              </a:solidFill>
            </a:ln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Мозкова атака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Прямокутник 25"/>
            <p:cNvSpPr/>
            <p:nvPr/>
          </p:nvSpPr>
          <p:spPr>
            <a:xfrm>
              <a:off x="3714744" y="4857760"/>
              <a:ext cx="1500198" cy="642942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00FFFF"/>
              </a:solidFill>
            </a:ln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Ділова гра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кутник 26"/>
            <p:cNvSpPr/>
            <p:nvPr/>
          </p:nvSpPr>
          <p:spPr>
            <a:xfrm>
              <a:off x="5357818" y="4857760"/>
              <a:ext cx="1357322" cy="642942"/>
            </a:xfrm>
            <a:prstGeom prst="rect">
              <a:avLst/>
            </a:prstGeom>
            <a:solidFill>
              <a:srgbClr val="CC99FF"/>
            </a:solidFill>
            <a:ln>
              <a:solidFill>
                <a:srgbClr val="00FFFF"/>
              </a:solidFill>
            </a:ln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Дискусії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Пряма зі стрілкою 28"/>
            <p:cNvCxnSpPr>
              <a:stCxn id="14" idx="2"/>
              <a:endCxn id="23" idx="0"/>
            </p:cNvCxnSpPr>
            <p:nvPr/>
          </p:nvCxnSpPr>
          <p:spPr>
            <a:xfrm rot="5400000">
              <a:off x="553613" y="3232546"/>
              <a:ext cx="1214446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 зі стрілкою 34"/>
            <p:cNvCxnSpPr>
              <a:stCxn id="14" idx="3"/>
              <a:endCxn id="15" idx="1"/>
            </p:cNvCxnSpPr>
            <p:nvPr/>
          </p:nvCxnSpPr>
          <p:spPr>
            <a:xfrm>
              <a:off x="1857356" y="2357430"/>
              <a:ext cx="14287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 зі стрілкою 36"/>
            <p:cNvCxnSpPr>
              <a:stCxn id="15" idx="3"/>
              <a:endCxn id="16" idx="1"/>
            </p:cNvCxnSpPr>
            <p:nvPr/>
          </p:nvCxnSpPr>
          <p:spPr>
            <a:xfrm>
              <a:off x="3428992" y="2357430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 зі стрілкою 38"/>
            <p:cNvCxnSpPr>
              <a:stCxn id="16" idx="3"/>
              <a:endCxn id="17" idx="1"/>
            </p:cNvCxnSpPr>
            <p:nvPr/>
          </p:nvCxnSpPr>
          <p:spPr>
            <a:xfrm>
              <a:off x="5072066" y="2357430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 зі стрілкою 40"/>
            <p:cNvCxnSpPr>
              <a:stCxn id="17" idx="3"/>
              <a:endCxn id="18" idx="1"/>
            </p:cNvCxnSpPr>
            <p:nvPr/>
          </p:nvCxnSpPr>
          <p:spPr>
            <a:xfrm>
              <a:off x="6715140" y="2357430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 зі стрілкою 42"/>
            <p:cNvCxnSpPr>
              <a:stCxn id="19" idx="3"/>
              <a:endCxn id="20" idx="1"/>
            </p:cNvCxnSpPr>
            <p:nvPr/>
          </p:nvCxnSpPr>
          <p:spPr>
            <a:xfrm>
              <a:off x="3857620" y="3250405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 зі стрілкою 44"/>
            <p:cNvCxnSpPr>
              <a:stCxn id="19" idx="0"/>
            </p:cNvCxnSpPr>
            <p:nvPr/>
          </p:nvCxnSpPr>
          <p:spPr>
            <a:xfrm rot="5400000" flipH="1" flipV="1">
              <a:off x="3536149" y="2250273"/>
              <a:ext cx="285752" cy="107157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 зі стрілкою 48"/>
            <p:cNvCxnSpPr>
              <a:stCxn id="20" idx="0"/>
            </p:cNvCxnSpPr>
            <p:nvPr/>
          </p:nvCxnSpPr>
          <p:spPr>
            <a:xfrm rot="16200000" flipV="1">
              <a:off x="4929190" y="2357430"/>
              <a:ext cx="285752" cy="8572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 зі стрілкою 50"/>
            <p:cNvCxnSpPr>
              <a:stCxn id="20" idx="3"/>
            </p:cNvCxnSpPr>
            <p:nvPr/>
          </p:nvCxnSpPr>
          <p:spPr>
            <a:xfrm flipV="1">
              <a:off x="6215074" y="2643182"/>
              <a:ext cx="1143008" cy="6072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 зі стрілкою 52"/>
            <p:cNvCxnSpPr>
              <a:stCxn id="18" idx="2"/>
              <a:endCxn id="24" idx="3"/>
            </p:cNvCxnSpPr>
            <p:nvPr/>
          </p:nvCxnSpPr>
          <p:spPr>
            <a:xfrm rot="5400000">
              <a:off x="6357951" y="3000372"/>
              <a:ext cx="1607355" cy="8929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 зі стрілкою 54"/>
            <p:cNvCxnSpPr>
              <a:endCxn id="21" idx="0"/>
            </p:cNvCxnSpPr>
            <p:nvPr/>
          </p:nvCxnSpPr>
          <p:spPr>
            <a:xfrm rot="5400000">
              <a:off x="7250925" y="3178967"/>
              <a:ext cx="1071570" cy="158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 зі стрілкою 56"/>
            <p:cNvCxnSpPr>
              <a:stCxn id="21" idx="2"/>
              <a:endCxn id="22" idx="0"/>
            </p:cNvCxnSpPr>
            <p:nvPr/>
          </p:nvCxnSpPr>
          <p:spPr>
            <a:xfrm rot="5400000">
              <a:off x="7572396" y="464344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 зі стрілкою 59"/>
            <p:cNvCxnSpPr>
              <a:endCxn id="25" idx="0"/>
            </p:cNvCxnSpPr>
            <p:nvPr/>
          </p:nvCxnSpPr>
          <p:spPr>
            <a:xfrm rot="5400000">
              <a:off x="2750331" y="4750603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 зі стрілкою 61"/>
            <p:cNvCxnSpPr>
              <a:stCxn id="24" idx="2"/>
              <a:endCxn id="26" idx="0"/>
            </p:cNvCxnSpPr>
            <p:nvPr/>
          </p:nvCxnSpPr>
          <p:spPr>
            <a:xfrm rot="16200000" flipH="1">
              <a:off x="4339826" y="4732743"/>
              <a:ext cx="214314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 зі стрілкою 66"/>
            <p:cNvCxnSpPr>
              <a:endCxn id="27" idx="0"/>
            </p:cNvCxnSpPr>
            <p:nvPr/>
          </p:nvCxnSpPr>
          <p:spPr>
            <a:xfrm rot="16200000" flipH="1">
              <a:off x="5911463" y="4732744"/>
              <a:ext cx="214312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83" name="Group 47"/>
          <p:cNvGrpSpPr>
            <a:grpSpLocks/>
          </p:cNvGrpSpPr>
          <p:nvPr/>
        </p:nvGrpSpPr>
        <p:grpSpPr bwMode="auto">
          <a:xfrm>
            <a:off x="1357290" y="714356"/>
            <a:ext cx="6357982" cy="5754679"/>
            <a:chOff x="302" y="5666"/>
            <a:chExt cx="11307" cy="10862"/>
          </a:xfrm>
        </p:grpSpPr>
        <p:grpSp>
          <p:nvGrpSpPr>
            <p:cNvPr id="14384" name="Group 48"/>
            <p:cNvGrpSpPr>
              <a:grpSpLocks/>
            </p:cNvGrpSpPr>
            <p:nvPr/>
          </p:nvGrpSpPr>
          <p:grpSpPr bwMode="auto">
            <a:xfrm>
              <a:off x="302" y="5666"/>
              <a:ext cx="11307" cy="10862"/>
              <a:chOff x="302" y="5986"/>
              <a:chExt cx="11307" cy="10862"/>
            </a:xfrm>
          </p:grpSpPr>
          <p:grpSp>
            <p:nvGrpSpPr>
              <p:cNvPr id="14385" name="Group 49"/>
              <p:cNvGrpSpPr>
                <a:grpSpLocks/>
              </p:cNvGrpSpPr>
              <p:nvPr/>
            </p:nvGrpSpPr>
            <p:grpSpPr bwMode="auto">
              <a:xfrm>
                <a:off x="302" y="5986"/>
                <a:ext cx="11307" cy="10862"/>
                <a:chOff x="302" y="5986"/>
                <a:chExt cx="11307" cy="10862"/>
              </a:xfrm>
            </p:grpSpPr>
            <p:grpSp>
              <p:nvGrpSpPr>
                <p:cNvPr id="14386" name="Group 50"/>
                <p:cNvGrpSpPr>
                  <a:grpSpLocks/>
                </p:cNvGrpSpPr>
                <p:nvPr/>
              </p:nvGrpSpPr>
              <p:grpSpPr bwMode="auto">
                <a:xfrm>
                  <a:off x="302" y="5986"/>
                  <a:ext cx="11307" cy="10862"/>
                  <a:chOff x="302" y="3501"/>
                  <a:chExt cx="11307" cy="10862"/>
                </a:xfrm>
              </p:grpSpPr>
              <p:sp>
                <p:nvSpPr>
                  <p:cNvPr id="14387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302" y="3501"/>
                    <a:ext cx="11307" cy="10862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388" name="AutoShape 52"/>
                  <p:cNvSpPr>
                    <a:spLocks noChangeArrowheads="1"/>
                  </p:cNvSpPr>
                  <p:nvPr/>
                </p:nvSpPr>
                <p:spPr bwMode="auto">
                  <a:xfrm>
                    <a:off x="2336" y="5446"/>
                    <a:ext cx="7307" cy="6294"/>
                  </a:xfrm>
                  <a:prstGeom prst="pentagon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4389" name="AutoShape 53"/>
                  <p:cNvSpPr>
                    <a:spLocks noChangeArrowheads="1"/>
                  </p:cNvSpPr>
                  <p:nvPr/>
                </p:nvSpPr>
                <p:spPr bwMode="auto">
                  <a:xfrm>
                    <a:off x="3545" y="6694"/>
                    <a:ext cx="4883" cy="4008"/>
                  </a:xfrm>
                  <a:prstGeom prst="pentagon">
                    <a:avLst/>
                  </a:prstGeom>
                  <a:solidFill>
                    <a:srgbClr val="FBD4B4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14390" name="WordArt 54"/>
                <p:cNvSpPr>
                  <a:spLocks noChangeArrowheads="1" noChangeShapeType="1" noTextEdit="1"/>
                </p:cNvSpPr>
                <p:nvPr/>
              </p:nvSpPr>
              <p:spPr bwMode="auto">
                <a:xfrm rot="-1236124">
                  <a:off x="2983" y="9040"/>
                  <a:ext cx="2854" cy="927"/>
                </a:xfrm>
                <a:prstGeom prst="rect">
                  <a:avLst/>
                </a:prstGeom>
              </p:spPr>
              <p:txBody>
                <a:bodyPr wrap="none" fromWordArt="1">
                  <a:prstTxWarp prst="textSlantUp">
                    <a:avLst>
                      <a:gd name="adj" fmla="val 55556"/>
                    </a:avLst>
                  </a:prstTxWarp>
                </a:bodyPr>
                <a:lstStyle/>
                <a:p>
                  <a:pPr algn="ctr" rtl="0"/>
                  <a:r>
                    <a:rPr lang="ru-RU" sz="1800" b="1" kern="10" spc="0" smtClean="0">
                      <a:ln w="9525">
                        <a:solidFill>
                          <a:srgbClr val="00B050"/>
                        </a:solidFill>
                        <a:round/>
                        <a:headEnd/>
                        <a:tailEnd/>
                      </a:ln>
                      <a:solidFill>
                        <a:srgbClr val="00B050"/>
                      </a:solidFill>
                      <a:effectLst/>
                      <a:latin typeface="Tahoma"/>
                      <a:cs typeface="Tahoma"/>
                    </a:rPr>
                    <a:t>Освіченість</a:t>
                  </a:r>
                  <a:endParaRPr lang="ru-RU" sz="1800" b="1" kern="10" spc="0">
                    <a:ln w="9525">
                      <a:solidFill>
                        <a:srgbClr val="00B050"/>
                      </a:solidFill>
                      <a:round/>
                      <a:headEnd/>
                      <a:tailEnd/>
                    </a:ln>
                    <a:solidFill>
                      <a:srgbClr val="00B050"/>
                    </a:solidFill>
                    <a:effectLst/>
                    <a:latin typeface="Tahoma"/>
                    <a:cs typeface="Tahoma"/>
                  </a:endParaRPr>
                </a:p>
              </p:txBody>
            </p:sp>
            <p:sp>
              <p:nvSpPr>
                <p:cNvPr id="14391" name="WordArt 55"/>
                <p:cNvSpPr>
                  <a:spLocks noChangeArrowheads="1" noChangeShapeType="1" noTextEdit="1"/>
                </p:cNvSpPr>
                <p:nvPr/>
              </p:nvSpPr>
              <p:spPr bwMode="auto">
                <a:xfrm rot="-14370919">
                  <a:off x="7045" y="11688"/>
                  <a:ext cx="2854" cy="898"/>
                </a:xfrm>
                <a:prstGeom prst="rect">
                  <a:avLst/>
                </a:prstGeom>
              </p:spPr>
              <p:txBody>
                <a:bodyPr wrap="none" fromWordArt="1">
                  <a:prstTxWarp prst="textSlantUp">
                    <a:avLst>
                      <a:gd name="adj" fmla="val 55556"/>
                    </a:avLst>
                  </a:prstTxWarp>
                </a:bodyPr>
                <a:lstStyle/>
                <a:p>
                  <a:pPr algn="ctr" rtl="0"/>
                  <a:r>
                    <a:rPr lang="ru-RU" sz="1800" b="1" kern="10" spc="0" smtClean="0">
                      <a:ln w="9525">
                        <a:solidFill>
                          <a:srgbClr val="00B050"/>
                        </a:solidFill>
                        <a:round/>
                        <a:headEnd/>
                        <a:tailEnd/>
                      </a:ln>
                      <a:solidFill>
                        <a:srgbClr val="00B050"/>
                      </a:solidFill>
                      <a:effectLst/>
                      <a:latin typeface="Tahoma"/>
                      <a:cs typeface="Tahoma"/>
                    </a:rPr>
                    <a:t>Активність</a:t>
                  </a:r>
                  <a:endParaRPr lang="ru-RU" sz="1800" b="1" kern="10" spc="0">
                    <a:ln w="9525">
                      <a:solidFill>
                        <a:srgbClr val="00B050"/>
                      </a:solidFill>
                      <a:round/>
                      <a:headEnd/>
                      <a:tailEnd/>
                    </a:ln>
                    <a:solidFill>
                      <a:srgbClr val="00B050"/>
                    </a:solidFill>
                    <a:effectLst/>
                    <a:latin typeface="Tahoma"/>
                    <a:cs typeface="Tahoma"/>
                  </a:endParaRPr>
                </a:p>
              </p:txBody>
            </p:sp>
            <p:sp>
              <p:nvSpPr>
                <p:cNvPr id="14392" name="WordArt 56"/>
                <p:cNvSpPr>
                  <a:spLocks noChangeArrowheads="1" noChangeShapeType="1" noTextEdit="1"/>
                </p:cNvSpPr>
                <p:nvPr/>
              </p:nvSpPr>
              <p:spPr bwMode="auto">
                <a:xfrm rot="-19037717">
                  <a:off x="6072" y="9101"/>
                  <a:ext cx="2854" cy="927"/>
                </a:xfrm>
                <a:prstGeom prst="rect">
                  <a:avLst/>
                </a:prstGeom>
              </p:spPr>
              <p:txBody>
                <a:bodyPr wrap="none" fromWordArt="1">
                  <a:prstTxWarp prst="textSlantUp">
                    <a:avLst>
                      <a:gd name="adj" fmla="val 55556"/>
                    </a:avLst>
                  </a:prstTxWarp>
                </a:bodyPr>
                <a:lstStyle/>
                <a:p>
                  <a:pPr algn="ctr" rtl="0"/>
                  <a:r>
                    <a:rPr lang="ru-RU" sz="1800" b="1" kern="10" spc="0" smtClean="0">
                      <a:ln w="9525">
                        <a:solidFill>
                          <a:srgbClr val="00B050"/>
                        </a:solidFill>
                        <a:round/>
                        <a:headEnd/>
                        <a:tailEnd/>
                      </a:ln>
                      <a:solidFill>
                        <a:srgbClr val="00B050"/>
                      </a:solidFill>
                      <a:effectLst/>
                      <a:latin typeface="Tahoma"/>
                      <a:cs typeface="Tahoma"/>
                    </a:rPr>
                    <a:t>Здоров'я</a:t>
                  </a:r>
                  <a:endParaRPr lang="ru-RU" sz="1800" b="1" kern="10" spc="0">
                    <a:ln w="9525">
                      <a:solidFill>
                        <a:srgbClr val="00B050"/>
                      </a:solidFill>
                      <a:round/>
                      <a:headEnd/>
                      <a:tailEnd/>
                    </a:ln>
                    <a:solidFill>
                      <a:srgbClr val="00B050"/>
                    </a:solidFill>
                    <a:effectLst/>
                    <a:latin typeface="Tahoma"/>
                    <a:cs typeface="Tahoma"/>
                  </a:endParaRPr>
                </a:p>
              </p:txBody>
            </p:sp>
            <p:sp>
              <p:nvSpPr>
                <p:cNvPr id="14393" name="WordArt 57"/>
                <p:cNvSpPr>
                  <a:spLocks noChangeArrowheads="1" noChangeShapeType="1" noTextEdit="1"/>
                </p:cNvSpPr>
                <p:nvPr/>
              </p:nvSpPr>
              <p:spPr bwMode="auto">
                <a:xfrm rot="-27555114">
                  <a:off x="2093" y="11600"/>
                  <a:ext cx="2854" cy="1074"/>
                </a:xfrm>
                <a:prstGeom prst="rect">
                  <a:avLst/>
                </a:prstGeom>
              </p:spPr>
              <p:txBody>
                <a:bodyPr wrap="none" fromWordArt="1">
                  <a:prstTxWarp prst="textSlantUp">
                    <a:avLst>
                      <a:gd name="adj" fmla="val 55556"/>
                    </a:avLst>
                  </a:prstTxWarp>
                </a:bodyPr>
                <a:lstStyle/>
                <a:p>
                  <a:pPr algn="ctr" rtl="0"/>
                  <a:r>
                    <a:rPr lang="ru-RU" sz="1800" b="1" kern="10" spc="0" smtClean="0">
                      <a:ln w="9525">
                        <a:solidFill>
                          <a:srgbClr val="00B050"/>
                        </a:solidFill>
                        <a:round/>
                        <a:headEnd/>
                        <a:tailEnd/>
                      </a:ln>
                      <a:solidFill>
                        <a:srgbClr val="00B050"/>
                      </a:solidFill>
                      <a:effectLst/>
                      <a:latin typeface="Tahoma"/>
                      <a:cs typeface="Tahoma"/>
                    </a:rPr>
                    <a:t>Моральність</a:t>
                  </a:r>
                  <a:endParaRPr lang="ru-RU" sz="1800" b="1" kern="10" spc="0">
                    <a:ln w="9525">
                      <a:solidFill>
                        <a:srgbClr val="00B050"/>
                      </a:solidFill>
                      <a:round/>
                      <a:headEnd/>
                      <a:tailEnd/>
                    </a:ln>
                    <a:solidFill>
                      <a:srgbClr val="00B050"/>
                    </a:solidFill>
                    <a:effectLst/>
                    <a:latin typeface="Tahoma"/>
                    <a:cs typeface="Tahoma"/>
                  </a:endParaRPr>
                </a:p>
              </p:txBody>
            </p:sp>
            <p:sp>
              <p:nvSpPr>
                <p:cNvPr id="14394" name="WordArt 5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631" y="13363"/>
                  <a:ext cx="2854" cy="697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1800" b="1" kern="10" spc="0" smtClean="0">
                      <a:ln w="9525">
                        <a:solidFill>
                          <a:srgbClr val="00B050"/>
                        </a:solidFill>
                        <a:round/>
                        <a:headEnd/>
                        <a:tailEnd/>
                      </a:ln>
                      <a:solidFill>
                        <a:srgbClr val="00B050"/>
                      </a:solidFill>
                      <a:effectLst/>
                      <a:latin typeface="Tahoma"/>
                      <a:cs typeface="Tahoma"/>
                    </a:rPr>
                    <a:t>Соціальна</a:t>
                  </a:r>
                </a:p>
                <a:p>
                  <a:pPr algn="ctr" rtl="0"/>
                  <a:r>
                    <a:rPr lang="ru-RU" sz="1800" b="1" kern="10" spc="0" smtClean="0">
                      <a:ln w="9525">
                        <a:solidFill>
                          <a:srgbClr val="00B050"/>
                        </a:solidFill>
                        <a:round/>
                        <a:headEnd/>
                        <a:tailEnd/>
                      </a:ln>
                      <a:solidFill>
                        <a:srgbClr val="00B050"/>
                      </a:solidFill>
                      <a:effectLst/>
                      <a:latin typeface="Tahoma"/>
                      <a:cs typeface="Tahoma"/>
                    </a:rPr>
                    <a:t>зрілість</a:t>
                  </a:r>
                  <a:endParaRPr lang="ru-RU" sz="1800" b="1" kern="10" spc="0">
                    <a:ln w="9525">
                      <a:solidFill>
                        <a:srgbClr val="00B050"/>
                      </a:solidFill>
                      <a:round/>
                      <a:headEnd/>
                      <a:tailEnd/>
                    </a:ln>
                    <a:solidFill>
                      <a:srgbClr val="00B050"/>
                    </a:solidFill>
                    <a:effectLst/>
                    <a:latin typeface="Tahoma"/>
                    <a:cs typeface="Tahoma"/>
                  </a:endParaRPr>
                </a:p>
              </p:txBody>
            </p:sp>
            <p:cxnSp>
              <p:nvCxnSpPr>
                <p:cNvPr id="14395" name="AutoShape 59"/>
                <p:cNvCxnSpPr>
                  <a:cxnSpLocks noChangeShapeType="1"/>
                </p:cNvCxnSpPr>
                <p:nvPr/>
              </p:nvCxnSpPr>
              <p:spPr bwMode="auto">
                <a:xfrm>
                  <a:off x="7485" y="13195"/>
                  <a:ext cx="675" cy="103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4396" name="AutoShape 60"/>
                <p:cNvCxnSpPr>
                  <a:cxnSpLocks noChangeShapeType="1"/>
                </p:cNvCxnSpPr>
                <p:nvPr/>
              </p:nvCxnSpPr>
              <p:spPr bwMode="auto">
                <a:xfrm flipV="1">
                  <a:off x="8418" y="10391"/>
                  <a:ext cx="1225" cy="36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4397" name="AutoShape 61"/>
                <p:cNvCxnSpPr>
                  <a:cxnSpLocks noChangeShapeType="1"/>
                </p:cNvCxnSpPr>
                <p:nvPr/>
              </p:nvCxnSpPr>
              <p:spPr bwMode="auto">
                <a:xfrm flipV="1">
                  <a:off x="6006" y="7959"/>
                  <a:ext cx="0" cy="121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4398" name="AutoShape 62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336" y="10391"/>
                  <a:ext cx="1212" cy="36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4399" name="AutoShape 63"/>
                <p:cNvCxnSpPr>
                  <a:cxnSpLocks noChangeShapeType="1"/>
                </p:cNvCxnSpPr>
                <p:nvPr/>
              </p:nvCxnSpPr>
              <p:spPr bwMode="auto">
                <a:xfrm flipH="1">
                  <a:off x="3840" y="13195"/>
                  <a:ext cx="621" cy="103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14400" name="AutoShape 64"/>
              <p:cNvCxnSpPr>
                <a:cxnSpLocks noChangeShapeType="1"/>
              </p:cNvCxnSpPr>
              <p:nvPr/>
            </p:nvCxnSpPr>
            <p:spPr bwMode="auto">
              <a:xfrm>
                <a:off x="6006" y="5986"/>
                <a:ext cx="0" cy="194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01" name="AutoShape 65"/>
              <p:cNvCxnSpPr>
                <a:cxnSpLocks noChangeShapeType="1"/>
              </p:cNvCxnSpPr>
              <p:nvPr/>
            </p:nvCxnSpPr>
            <p:spPr bwMode="auto">
              <a:xfrm>
                <a:off x="565" y="9798"/>
                <a:ext cx="1771" cy="59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02" name="AutoShape 66"/>
              <p:cNvCxnSpPr>
                <a:cxnSpLocks noChangeShapeType="1"/>
              </p:cNvCxnSpPr>
              <p:nvPr/>
            </p:nvCxnSpPr>
            <p:spPr bwMode="auto">
              <a:xfrm flipV="1">
                <a:off x="9643" y="9798"/>
                <a:ext cx="1764" cy="59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03" name="AutoShape 67"/>
              <p:cNvCxnSpPr>
                <a:cxnSpLocks noChangeShapeType="1"/>
              </p:cNvCxnSpPr>
              <p:nvPr/>
            </p:nvCxnSpPr>
            <p:spPr bwMode="auto">
              <a:xfrm flipH="1">
                <a:off x="2739" y="14225"/>
                <a:ext cx="1101" cy="167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04" name="AutoShape 68"/>
              <p:cNvCxnSpPr>
                <a:cxnSpLocks noChangeShapeType="1"/>
              </p:cNvCxnSpPr>
              <p:nvPr/>
            </p:nvCxnSpPr>
            <p:spPr bwMode="auto">
              <a:xfrm>
                <a:off x="8160" y="14225"/>
                <a:ext cx="1101" cy="167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4405" name="WordArt 69"/>
            <p:cNvSpPr>
              <a:spLocks noChangeArrowheads="1" noChangeShapeType="1" noTextEdit="1"/>
            </p:cNvSpPr>
            <p:nvPr/>
          </p:nvSpPr>
          <p:spPr bwMode="auto">
            <a:xfrm rot="2158320">
              <a:off x="5796" y="7104"/>
              <a:ext cx="5167" cy="126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-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Усвідомлення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необхідності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вести здоровий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спосіб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життя</a:t>
              </a:r>
              <a:endParaRPr lang="ru-RU" sz="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/>
                <a:latin typeface="Bookman Old Style"/>
              </a:endParaRPr>
            </a:p>
            <a:p>
              <a:pPr algn="ctr" rtl="0"/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-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Почуття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відповідальності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за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своє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життя</a:t>
              </a:r>
              <a:endParaRPr lang="ru-RU" sz="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/>
                <a:latin typeface="Bookman Old Style"/>
              </a:endParaRPr>
            </a:p>
            <a:p>
              <a:pPr algn="ctr" rtl="0"/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- Бережливо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ставитися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до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свого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здоров'я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та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здоров'я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інших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</a:p>
            <a:p>
              <a:pPr algn="ctr" rtl="0"/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як до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найвищої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цінності</a:t>
              </a:r>
              <a:endParaRPr lang="ru-RU" sz="800" kern="10" spc="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/>
                <a:latin typeface="Bookman Old Style"/>
              </a:endParaRPr>
            </a:p>
          </p:txBody>
        </p:sp>
        <p:sp>
          <p:nvSpPr>
            <p:cNvPr id="14406" name="WordArt 70"/>
            <p:cNvSpPr>
              <a:spLocks noChangeArrowheads="1" noChangeShapeType="1" noTextEdit="1"/>
            </p:cNvSpPr>
            <p:nvPr/>
          </p:nvSpPr>
          <p:spPr bwMode="auto">
            <a:xfrm rot="-2056967">
              <a:off x="805" y="6992"/>
              <a:ext cx="5314" cy="134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-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Уміння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користуватися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різними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джерелами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інформації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,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застосовуючи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</a:p>
            <a:p>
              <a:pPr algn="ctr" rtl="0"/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її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для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індивідуального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розвитку</a:t>
              </a:r>
              <a:endParaRPr lang="ru-RU" sz="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/>
                <a:latin typeface="Bookman Old Style"/>
              </a:endParaRPr>
            </a:p>
            <a:p>
              <a:pPr algn="ctr" rtl="0"/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-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Уміння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спрямовувати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і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програмувати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самостійну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</a:t>
              </a:r>
              <a:r>
                <a:rPr lang="ru-RU" sz="800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освітню</a:t>
              </a:r>
              <a:r>
                <a:rPr lang="ru-RU" sz="8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діяльність</a:t>
              </a:r>
              <a:endParaRPr lang="ru-RU" sz="800" kern="10" spc="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/>
                <a:latin typeface="Bookman Old Style"/>
              </a:endParaRPr>
            </a:p>
          </p:txBody>
        </p:sp>
        <p:sp>
          <p:nvSpPr>
            <p:cNvPr id="14407" name="WordArt 71"/>
            <p:cNvSpPr>
              <a:spLocks noChangeArrowheads="1" noChangeShapeType="1" noTextEdit="1"/>
            </p:cNvSpPr>
            <p:nvPr/>
          </p:nvSpPr>
          <p:spPr bwMode="auto">
            <a:xfrm rot="6614522">
              <a:off x="7708" y="11810"/>
              <a:ext cx="5167" cy="13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800" kern="10" spc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- Активна життєва позиція</a:t>
              </a:r>
            </a:p>
            <a:p>
              <a:pPr algn="ctr" rtl="0"/>
              <a:r>
                <a:rPr lang="ru-RU" sz="800" kern="10" spc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- Національна самосвідомість</a:t>
              </a:r>
            </a:p>
            <a:p>
              <a:pPr algn="ctr" rtl="0"/>
              <a:r>
                <a:rPr lang="ru-RU" sz="800" kern="10" spc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- Патріотизм</a:t>
              </a:r>
            </a:p>
            <a:p>
              <a:pPr algn="ctr" rtl="0"/>
              <a:r>
                <a:rPr lang="ru-RU" sz="800" kern="10" spc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- Генерування нових ідей, прийняття нестандартних рішень</a:t>
              </a:r>
              <a:endParaRPr lang="ru-RU" sz="800" kern="10" spc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/>
                <a:latin typeface="Bookman Old Style"/>
              </a:endParaRPr>
            </a:p>
          </p:txBody>
        </p:sp>
        <p:sp>
          <p:nvSpPr>
            <p:cNvPr id="14408" name="WordArt 72"/>
            <p:cNvSpPr>
              <a:spLocks noChangeArrowheads="1" noChangeShapeType="1" noTextEdit="1"/>
            </p:cNvSpPr>
            <p:nvPr/>
          </p:nvSpPr>
          <p:spPr bwMode="auto">
            <a:xfrm rot="14878987">
              <a:off x="-828" y="11655"/>
              <a:ext cx="5402" cy="12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800" kern="10" spc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- Уміння знаходити цивілізовані шляхи подолання життєвих проблем</a:t>
              </a:r>
            </a:p>
            <a:p>
              <a:pPr algn="ctr" rtl="0"/>
              <a:r>
                <a:rPr lang="ru-RU" sz="800" kern="10" spc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- Критично мислити, володіти комунікативною культурою, уміти працювати в команді</a:t>
              </a:r>
            </a:p>
            <a:p>
              <a:pPr algn="ctr" rtl="0"/>
              <a:r>
                <a:rPr lang="ru-RU" sz="800" kern="10" spc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- Бути гнучким, мобільним, уміти інтегруватися</a:t>
              </a:r>
              <a:endParaRPr lang="ru-RU" sz="800" kern="10" spc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/>
                <a:latin typeface="Bookman Old Style"/>
              </a:endParaRPr>
            </a:p>
          </p:txBody>
        </p:sp>
        <p:sp>
          <p:nvSpPr>
            <p:cNvPr id="14409" name="WordArt 73"/>
            <p:cNvSpPr>
              <a:spLocks noChangeArrowheads="1" noChangeShapeType="1" noTextEdit="1"/>
            </p:cNvSpPr>
            <p:nvPr/>
          </p:nvSpPr>
          <p:spPr bwMode="auto">
            <a:xfrm>
              <a:off x="3392" y="14416"/>
              <a:ext cx="5167" cy="12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800" kern="10" spc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- Самоповага, самооцінка, самоконтроль</a:t>
              </a:r>
            </a:p>
            <a:p>
              <a:pPr algn="ctr" rtl="0"/>
              <a:r>
                <a:rPr lang="ru-RU" sz="800" kern="10" spc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- Здатність презентувати Україну  міжнародній спільноті</a:t>
              </a:r>
            </a:p>
            <a:p>
              <a:pPr algn="ctr" rtl="0"/>
              <a:r>
                <a:rPr lang="ru-RU" sz="800" kern="10" spc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- Толерантність у стосунках з іншими людьми</a:t>
              </a:r>
            </a:p>
            <a:p>
              <a:pPr algn="ctr" rtl="0"/>
              <a:r>
                <a:rPr lang="ru-RU" sz="800" kern="10" spc="0" smtClean="0">
                  <a:ln w="9525">
                    <a:noFill/>
                    <a:round/>
                    <a:headEnd/>
                    <a:tailEnd/>
                  </a:ln>
                  <a:solidFill>
                    <a:srgbClr val="660066"/>
                  </a:solidFill>
                  <a:effectLst/>
                  <a:latin typeface="Bookman Old Style"/>
                </a:rPr>
                <a:t> - Уміння вирішувати конфліктні ситуації</a:t>
              </a:r>
              <a:endParaRPr lang="ru-RU" sz="800" kern="10" spc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/>
                <a:latin typeface="Bookman Old Style"/>
              </a:endParaRPr>
            </a:p>
          </p:txBody>
        </p:sp>
      </p:grpSp>
      <p:sp>
        <p:nvSpPr>
          <p:cNvPr id="14410" name="WordArt 74"/>
          <p:cNvSpPr>
            <a:spLocks noChangeArrowheads="1" noChangeShapeType="1" noTextEdit="1"/>
          </p:cNvSpPr>
          <p:nvPr/>
        </p:nvSpPr>
        <p:spPr bwMode="auto">
          <a:xfrm>
            <a:off x="3714744" y="2928934"/>
            <a:ext cx="1693862" cy="141604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 rtl="0"/>
            <a:r>
              <a:rPr lang="ru-RU" sz="1200" b="1" kern="10" spc="0" dirty="0" err="1" smtClean="0">
                <a:ln w="12700">
                  <a:solidFill>
                    <a:srgbClr val="7030A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Georgia"/>
              </a:rPr>
              <a:t>Випускник</a:t>
            </a:r>
            <a:endParaRPr lang="ru-RU" sz="1200" b="1" kern="10" spc="0" dirty="0">
              <a:ln w="12700">
                <a:solidFill>
                  <a:srgbClr val="7030A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Georgia"/>
            </a:endParaRPr>
          </a:p>
        </p:txBody>
      </p:sp>
      <p:sp>
        <p:nvSpPr>
          <p:cNvPr id="14411" name="WordArt 75"/>
          <p:cNvSpPr>
            <a:spLocks noChangeArrowheads="1" noChangeShapeType="1" noTextEdit="1"/>
          </p:cNvSpPr>
          <p:nvPr/>
        </p:nvSpPr>
        <p:spPr bwMode="auto">
          <a:xfrm>
            <a:off x="857224" y="428604"/>
            <a:ext cx="7429552" cy="6215106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840876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Результат </a:t>
            </a:r>
            <a:r>
              <a:rPr lang="ru-RU" sz="36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творчої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праці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вчителя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та </a:t>
            </a:r>
            <a:r>
              <a:rPr lang="ru-RU" sz="36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учня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CC00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571472" y="571480"/>
          <a:ext cx="8072494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Овал 7"/>
          <p:cNvSpPr/>
          <p:nvPr/>
        </p:nvSpPr>
        <p:spPr>
          <a:xfrm>
            <a:off x="2357422" y="1857364"/>
            <a:ext cx="4429156" cy="3357586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714612" y="2143116"/>
            <a:ext cx="3714776" cy="2714644"/>
          </a:xfrm>
          <a:prstGeom prst="ellipse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000364" y="2500306"/>
            <a:ext cx="3071834" cy="2071702"/>
          </a:xfrm>
          <a:prstGeom prst="ellipse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286116" y="2786058"/>
            <a:ext cx="2500330" cy="1500198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3214678" y="2000240"/>
            <a:ext cx="2714644" cy="857256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1443950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Соціальна</a:t>
            </a:r>
            <a:r>
              <a:rPr lang="ru-RU" sz="3600" kern="10" spc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err="1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активність</a:t>
            </a:r>
            <a:endParaRPr lang="ru-RU" sz="3600" kern="10" spc="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214678" y="2357430"/>
            <a:ext cx="2786082" cy="107157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996997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Times New Roman"/>
                <a:cs typeface="Times New Roman"/>
              </a:rPr>
              <a:t>Професійна</a:t>
            </a:r>
            <a:r>
              <a:rPr lang="ru-RU" sz="3600" kern="10" spc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Times New Roman"/>
                <a:cs typeface="Times New Roman"/>
              </a:rPr>
              <a:t> </a:t>
            </a:r>
            <a:r>
              <a:rPr lang="ru-RU" sz="3600" kern="10" spc="0" dirty="0" err="1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Times New Roman"/>
                <a:cs typeface="Times New Roman"/>
              </a:rPr>
              <a:t>компетентність</a:t>
            </a:r>
            <a:endParaRPr lang="ru-RU" sz="3600" kern="10" spc="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3571868" y="2643182"/>
            <a:ext cx="2000264" cy="142876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1221031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Духовність</a:t>
            </a:r>
            <a:endParaRPr lang="ru-RU" sz="3600" kern="10" spc="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3714744" y="3214686"/>
            <a:ext cx="1638300" cy="519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Учитель</a:t>
            </a:r>
            <a:endParaRPr lang="ru-RU" sz="36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3357554" y="3786190"/>
            <a:ext cx="2274883" cy="625471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21430785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Педагогічна</a:t>
            </a:r>
            <a:r>
              <a:rPr lang="ru-RU" sz="3600" kern="10" spc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err="1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творчість</a:t>
            </a:r>
            <a:endParaRPr lang="ru-RU" sz="3600" kern="10" spc="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3428992" y="4000504"/>
            <a:ext cx="2181226" cy="687384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886560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Педагогічна</a:t>
            </a:r>
            <a:r>
              <a:rPr lang="ru-RU" sz="3600" kern="10" spc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культура</a:t>
            </a:r>
            <a:endParaRPr lang="ru-RU" sz="3600" kern="10" spc="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428596" y="142852"/>
            <a:ext cx="7929618" cy="3397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6699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Учителем школа </a:t>
            </a:r>
            <a:r>
              <a:rPr lang="ru-RU" sz="3600" kern="10" spc="0" dirty="0" err="1" smtClean="0">
                <a:ln w="9525">
                  <a:solidFill>
                    <a:srgbClr val="6699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стоїть</a:t>
            </a:r>
            <a:endParaRPr lang="ru-RU" sz="3600" kern="10" spc="0" dirty="0">
              <a:ln w="9525">
                <a:solidFill>
                  <a:srgbClr val="6699FF"/>
                </a:solidFill>
                <a:round/>
                <a:headEnd/>
                <a:tailEnd/>
              </a:ln>
              <a:solidFill>
                <a:srgbClr val="9933FF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Прямокутник 14"/>
          <p:cNvSpPr/>
          <p:nvPr/>
        </p:nvSpPr>
        <p:spPr>
          <a:xfrm>
            <a:off x="5357818" y="571480"/>
            <a:ext cx="902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dirty="0" err="1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</a:t>
            </a:r>
            <a:endParaRPr lang="uk-UA" sz="5400" b="1" cap="none" spc="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Прямокутник 15"/>
          <p:cNvSpPr/>
          <p:nvPr/>
        </p:nvSpPr>
        <p:spPr>
          <a:xfrm>
            <a:off x="7643834" y="1785926"/>
            <a:ext cx="928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err="1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да</a:t>
            </a:r>
            <a:endParaRPr lang="uk-UA" sz="5400" b="1" cap="none" spc="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Прямокутник 16"/>
          <p:cNvSpPr/>
          <p:nvPr/>
        </p:nvSpPr>
        <p:spPr>
          <a:xfrm>
            <a:off x="928662" y="1857364"/>
            <a:ext cx="846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</a:t>
            </a:r>
            <a:endParaRPr lang="uk-UA" sz="5400" b="1" cap="none" spc="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Прямокутник 17"/>
          <p:cNvSpPr/>
          <p:nvPr/>
        </p:nvSpPr>
        <p:spPr>
          <a:xfrm>
            <a:off x="571472" y="3500438"/>
            <a:ext cx="926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err="1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</a:t>
            </a:r>
            <a:endParaRPr lang="uk-UA" sz="5400" b="1" cap="none" spc="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кутник 18"/>
          <p:cNvSpPr/>
          <p:nvPr/>
        </p:nvSpPr>
        <p:spPr>
          <a:xfrm>
            <a:off x="4143372" y="5786454"/>
            <a:ext cx="9012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dirty="0" err="1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чн</a:t>
            </a:r>
            <a:endParaRPr lang="uk-UA" sz="5400" b="1" cap="none" spc="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кутник 19"/>
          <p:cNvSpPr/>
          <p:nvPr/>
        </p:nvSpPr>
        <p:spPr>
          <a:xfrm>
            <a:off x="1500166" y="528638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err="1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ий</a:t>
            </a:r>
            <a:endParaRPr lang="uk-UA" sz="5400" b="1" cap="none" spc="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Прямокутник 20"/>
          <p:cNvSpPr/>
          <p:nvPr/>
        </p:nvSpPr>
        <p:spPr>
          <a:xfrm>
            <a:off x="8072462" y="3571876"/>
            <a:ext cx="795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err="1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</a:t>
            </a:r>
            <a:endParaRPr lang="uk-UA" sz="5400" b="1" cap="none" spc="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Прямокутник 21"/>
          <p:cNvSpPr/>
          <p:nvPr/>
        </p:nvSpPr>
        <p:spPr>
          <a:xfrm>
            <a:off x="6858016" y="5357826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err="1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гі</a:t>
            </a:r>
            <a:endParaRPr lang="uk-UA" sz="5400" b="1" cap="none" spc="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" name="Прямокутник 22"/>
          <p:cNvSpPr/>
          <p:nvPr/>
        </p:nvSpPr>
        <p:spPr>
          <a:xfrm>
            <a:off x="3000364" y="642918"/>
            <a:ext cx="995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dirty="0" err="1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тір</a:t>
            </a:r>
            <a:endParaRPr lang="uk-UA" sz="5400" b="1" cap="none" spc="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357158" y="214290"/>
            <a:ext cx="5000660" cy="6254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Педагог </a:t>
            </a:r>
            <a:r>
              <a:rPr lang="ru-RU" sz="3600" b="1" kern="10" dirty="0" err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існує</a:t>
            </a:r>
            <a:r>
              <a:rPr lang="ru-RU" sz="3600" b="1" kern="10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kern="10" dirty="0" err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доти</a:t>
            </a:r>
            <a:r>
              <a:rPr lang="ru-RU" sz="3600" b="1" kern="10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endParaRPr lang="ru-RU" sz="3600" b="1" kern="10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3500430" y="2714620"/>
            <a:ext cx="1643074" cy="428628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Педагог</a:t>
            </a:r>
            <a:endParaRPr lang="ru-RU" dirty="0"/>
          </a:p>
        </p:txBody>
      </p:sp>
      <p:sp>
        <p:nvSpPr>
          <p:cNvPr id="5" name="Прямокутник 4"/>
          <p:cNvSpPr/>
          <p:nvPr/>
        </p:nvSpPr>
        <p:spPr>
          <a:xfrm>
            <a:off x="3500430" y="1000108"/>
            <a:ext cx="1643074" cy="428628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Учень</a:t>
            </a:r>
            <a:endParaRPr lang="ru-RU" dirty="0"/>
          </a:p>
        </p:txBody>
      </p:sp>
      <p:grpSp>
        <p:nvGrpSpPr>
          <p:cNvPr id="22" name="Групувати 21"/>
          <p:cNvGrpSpPr/>
          <p:nvPr/>
        </p:nvGrpSpPr>
        <p:grpSpPr>
          <a:xfrm>
            <a:off x="6072198" y="1357298"/>
            <a:ext cx="2286016" cy="2714644"/>
            <a:chOff x="6000760" y="1357298"/>
            <a:chExt cx="2286016" cy="2714644"/>
          </a:xfrm>
        </p:grpSpPr>
        <p:sp>
          <p:nvSpPr>
            <p:cNvPr id="7" name="Прямокутник 6"/>
            <p:cNvSpPr/>
            <p:nvPr/>
          </p:nvSpPr>
          <p:spPr>
            <a:xfrm>
              <a:off x="6000760" y="3643314"/>
              <a:ext cx="1714512" cy="428628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50000">
                  <a:srgbClr val="FFFF00"/>
                </a:gs>
                <a:gs pos="100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 smtClean="0">
                  <a:solidFill>
                    <a:schemeClr val="accent2">
                      <a:lumMod val="50000"/>
                    </a:schemeClr>
                  </a:solidFill>
                </a:rPr>
                <a:t>Творчі звіти</a:t>
              </a:r>
              <a:endParaRPr lang="ru-RU" sz="1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6215074" y="3071810"/>
              <a:ext cx="1643074" cy="428628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50000">
                  <a:srgbClr val="FFFF00"/>
                </a:gs>
                <a:gs pos="100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 smtClean="0">
                  <a:solidFill>
                    <a:schemeClr val="accent2">
                      <a:lumMod val="50000"/>
                    </a:schemeClr>
                  </a:solidFill>
                </a:rPr>
                <a:t>Творча група</a:t>
              </a:r>
              <a:endParaRPr lang="ru-RU" sz="1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6357950" y="2500306"/>
              <a:ext cx="1643074" cy="428628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50000">
                  <a:srgbClr val="FFFF00"/>
                </a:gs>
                <a:gs pos="100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 smtClean="0">
                  <a:solidFill>
                    <a:schemeClr val="accent2">
                      <a:lumMod val="50000"/>
                    </a:schemeClr>
                  </a:solidFill>
                </a:rPr>
                <a:t>Проблемні семінари</a:t>
              </a:r>
              <a:endParaRPr lang="ru-RU" sz="1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6500826" y="1928802"/>
              <a:ext cx="1643074" cy="428628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50000">
                  <a:srgbClr val="FFFF00"/>
                </a:gs>
                <a:gs pos="100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 smtClean="0">
                  <a:solidFill>
                    <a:schemeClr val="accent2">
                      <a:lumMod val="50000"/>
                    </a:schemeClr>
                  </a:solidFill>
                </a:rPr>
                <a:t>Науково-методичні наради</a:t>
              </a:r>
              <a:endParaRPr lang="ru-RU" sz="1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1" name="Прямокутник 10"/>
            <p:cNvSpPr/>
            <p:nvPr/>
          </p:nvSpPr>
          <p:spPr>
            <a:xfrm>
              <a:off x="6643702" y="1357298"/>
              <a:ext cx="1643074" cy="428628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50000">
                  <a:srgbClr val="FFFF00"/>
                </a:gs>
                <a:gs pos="100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 smtClean="0">
                  <a:solidFill>
                    <a:schemeClr val="accent2">
                      <a:lumMod val="50000"/>
                    </a:schemeClr>
                  </a:solidFill>
                </a:rPr>
                <a:t>Самоосвіта</a:t>
              </a:r>
              <a:endParaRPr lang="ru-RU" sz="1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21" name="Групувати 20"/>
          <p:cNvGrpSpPr/>
          <p:nvPr/>
        </p:nvGrpSpPr>
        <p:grpSpPr>
          <a:xfrm>
            <a:off x="428596" y="1285860"/>
            <a:ext cx="2214578" cy="2714644"/>
            <a:chOff x="428596" y="1000108"/>
            <a:chExt cx="2214578" cy="2714644"/>
          </a:xfrm>
        </p:grpSpPr>
        <p:sp>
          <p:nvSpPr>
            <p:cNvPr id="12" name="Прямокутник 11"/>
            <p:cNvSpPr/>
            <p:nvPr/>
          </p:nvSpPr>
          <p:spPr>
            <a:xfrm>
              <a:off x="1000100" y="3286124"/>
              <a:ext cx="1643074" cy="428628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50000">
                  <a:srgbClr val="FFFF00"/>
                </a:gs>
                <a:gs pos="100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 smtClean="0">
                  <a:solidFill>
                    <a:schemeClr val="accent2">
                      <a:lumMod val="50000"/>
                    </a:schemeClr>
                  </a:solidFill>
                </a:rPr>
                <a:t>Творча майстерня</a:t>
              </a:r>
              <a:endParaRPr lang="ru-RU" sz="1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3" name="Прямокутник 12"/>
            <p:cNvSpPr/>
            <p:nvPr/>
          </p:nvSpPr>
          <p:spPr>
            <a:xfrm>
              <a:off x="857224" y="2714620"/>
              <a:ext cx="1643074" cy="428628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50000">
                  <a:srgbClr val="FFFF00"/>
                </a:gs>
                <a:gs pos="100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 smtClean="0">
                  <a:solidFill>
                    <a:schemeClr val="accent2">
                      <a:lumMod val="50000"/>
                    </a:schemeClr>
                  </a:solidFill>
                </a:rPr>
                <a:t>Індивідуальні консультації</a:t>
              </a:r>
              <a:endParaRPr lang="ru-RU" sz="1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4" name="Прямокутник 13"/>
            <p:cNvSpPr/>
            <p:nvPr/>
          </p:nvSpPr>
          <p:spPr>
            <a:xfrm>
              <a:off x="714348" y="2143116"/>
              <a:ext cx="1643074" cy="428628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50000">
                  <a:srgbClr val="FFFF00"/>
                </a:gs>
                <a:gs pos="100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 smtClean="0">
                  <a:solidFill>
                    <a:schemeClr val="accent2">
                      <a:lumMod val="50000"/>
                    </a:schemeClr>
                  </a:solidFill>
                </a:rPr>
                <a:t>ШПЦК</a:t>
              </a:r>
              <a:endParaRPr lang="ru-RU" sz="1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5" name="Прямокутник 14"/>
            <p:cNvSpPr/>
            <p:nvPr/>
          </p:nvSpPr>
          <p:spPr>
            <a:xfrm>
              <a:off x="571472" y="1571612"/>
              <a:ext cx="1643074" cy="428628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50000">
                  <a:srgbClr val="FFFF00"/>
                </a:gs>
                <a:gs pos="100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 smtClean="0">
                  <a:solidFill>
                    <a:schemeClr val="accent2">
                      <a:lumMod val="50000"/>
                    </a:schemeClr>
                  </a:solidFill>
                </a:rPr>
                <a:t>Методичні оперативки</a:t>
              </a:r>
              <a:endParaRPr lang="ru-RU" sz="1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6" name="Прямокутник 15"/>
            <p:cNvSpPr/>
            <p:nvPr/>
          </p:nvSpPr>
          <p:spPr>
            <a:xfrm>
              <a:off x="428596" y="1000108"/>
              <a:ext cx="1643074" cy="428628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50000">
                  <a:srgbClr val="FFFF00"/>
                </a:gs>
                <a:gs pos="100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 smtClean="0">
                  <a:solidFill>
                    <a:schemeClr val="accent2">
                      <a:lumMod val="50000"/>
                    </a:schemeClr>
                  </a:solidFill>
                </a:rPr>
                <a:t>Атестація</a:t>
              </a:r>
              <a:endParaRPr lang="ru-RU" sz="1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Прямокутник 16"/>
          <p:cNvSpPr/>
          <p:nvPr/>
        </p:nvSpPr>
        <p:spPr>
          <a:xfrm>
            <a:off x="3500430" y="1857364"/>
            <a:ext cx="1643074" cy="428628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Клас</a:t>
            </a:r>
            <a:endParaRPr lang="ru-RU" dirty="0"/>
          </a:p>
        </p:txBody>
      </p:sp>
      <p:grpSp>
        <p:nvGrpSpPr>
          <p:cNvPr id="27" name="Групувати 26"/>
          <p:cNvGrpSpPr/>
          <p:nvPr/>
        </p:nvGrpSpPr>
        <p:grpSpPr>
          <a:xfrm>
            <a:off x="3143240" y="4429132"/>
            <a:ext cx="2357454" cy="1571636"/>
            <a:chOff x="3214678" y="4000504"/>
            <a:chExt cx="2357454" cy="1571636"/>
          </a:xfrm>
        </p:grpSpPr>
        <p:sp>
          <p:nvSpPr>
            <p:cNvPr id="18" name="Прямокутник 17"/>
            <p:cNvSpPr/>
            <p:nvPr/>
          </p:nvSpPr>
          <p:spPr>
            <a:xfrm>
              <a:off x="3214678" y="5143512"/>
              <a:ext cx="2357454" cy="428628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 smtClean="0">
                  <a:solidFill>
                    <a:schemeClr val="tx1"/>
                  </a:solidFill>
                </a:rPr>
                <a:t>Педагогічна рада</a:t>
              </a:r>
              <a:endParaRPr lang="ru-RU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Прямокутник 18"/>
            <p:cNvSpPr/>
            <p:nvPr/>
          </p:nvSpPr>
          <p:spPr>
            <a:xfrm>
              <a:off x="3214678" y="4572008"/>
              <a:ext cx="2357454" cy="428628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 smtClean="0">
                  <a:solidFill>
                    <a:schemeClr val="tx1"/>
                  </a:solidFill>
                </a:rPr>
                <a:t>Методична рада</a:t>
              </a:r>
              <a:endParaRPr lang="ru-RU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Прямокутник 19"/>
            <p:cNvSpPr/>
            <p:nvPr/>
          </p:nvSpPr>
          <p:spPr>
            <a:xfrm>
              <a:off x="3214678" y="4000504"/>
              <a:ext cx="2357454" cy="428628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 smtClean="0">
                  <a:solidFill>
                    <a:schemeClr val="tx1"/>
                  </a:solidFill>
                </a:rPr>
                <a:t>Методичний кабінет</a:t>
              </a:r>
              <a:endParaRPr lang="ru-RU" sz="14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4" name="Пряма зі стрілкою 23"/>
          <p:cNvCxnSpPr>
            <a:stCxn id="5" idx="2"/>
            <a:endCxn id="17" idx="0"/>
          </p:cNvCxnSpPr>
          <p:nvPr/>
        </p:nvCxnSpPr>
        <p:spPr>
          <a:xfrm rot="5400000">
            <a:off x="4107653" y="1643050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 зі стрілкою 24"/>
          <p:cNvCxnSpPr/>
          <p:nvPr/>
        </p:nvCxnSpPr>
        <p:spPr>
          <a:xfrm rot="5400000">
            <a:off x="4072728" y="249951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 зі стрілкою 25"/>
          <p:cNvCxnSpPr/>
          <p:nvPr/>
        </p:nvCxnSpPr>
        <p:spPr>
          <a:xfrm rot="5400000">
            <a:off x="4072728" y="3356768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зі стрілкою 28"/>
          <p:cNvCxnSpPr>
            <a:stCxn id="6" idx="1"/>
            <a:endCxn id="16" idx="3"/>
          </p:cNvCxnSpPr>
          <p:nvPr/>
        </p:nvCxnSpPr>
        <p:spPr>
          <a:xfrm rot="10800000">
            <a:off x="2071670" y="1500174"/>
            <a:ext cx="1428760" cy="1428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 зі стрілкою 31"/>
          <p:cNvCxnSpPr>
            <a:endCxn id="15" idx="3"/>
          </p:cNvCxnSpPr>
          <p:nvPr/>
        </p:nvCxnSpPr>
        <p:spPr>
          <a:xfrm rot="10800000">
            <a:off x="2214546" y="2071678"/>
            <a:ext cx="1285884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 зі стрілкою 33"/>
          <p:cNvCxnSpPr>
            <a:stCxn id="6" idx="1"/>
            <a:endCxn id="14" idx="3"/>
          </p:cNvCxnSpPr>
          <p:nvPr/>
        </p:nvCxnSpPr>
        <p:spPr>
          <a:xfrm rot="10800000">
            <a:off x="2357422" y="2643182"/>
            <a:ext cx="1143008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 зі стрілкою 36"/>
          <p:cNvCxnSpPr>
            <a:stCxn id="6" idx="1"/>
            <a:endCxn id="13" idx="3"/>
          </p:cNvCxnSpPr>
          <p:nvPr/>
        </p:nvCxnSpPr>
        <p:spPr>
          <a:xfrm rot="10800000" flipV="1">
            <a:off x="2500298" y="2928934"/>
            <a:ext cx="1000132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 зі стрілкою 39"/>
          <p:cNvCxnSpPr>
            <a:stCxn id="6" idx="1"/>
            <a:endCxn id="12" idx="3"/>
          </p:cNvCxnSpPr>
          <p:nvPr/>
        </p:nvCxnSpPr>
        <p:spPr>
          <a:xfrm rot="10800000" flipV="1">
            <a:off x="2643174" y="2928934"/>
            <a:ext cx="857256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 зі стрілкою 42"/>
          <p:cNvCxnSpPr>
            <a:stCxn id="6" idx="3"/>
            <a:endCxn id="11" idx="1"/>
          </p:cNvCxnSpPr>
          <p:nvPr/>
        </p:nvCxnSpPr>
        <p:spPr>
          <a:xfrm flipV="1">
            <a:off x="5143504" y="1571612"/>
            <a:ext cx="1571636" cy="13573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 зі стрілкою 45"/>
          <p:cNvCxnSpPr>
            <a:stCxn id="6" idx="3"/>
            <a:endCxn id="10" idx="1"/>
          </p:cNvCxnSpPr>
          <p:nvPr/>
        </p:nvCxnSpPr>
        <p:spPr>
          <a:xfrm flipV="1">
            <a:off x="5143504" y="2143116"/>
            <a:ext cx="1428760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 зі стрілкою 48"/>
          <p:cNvCxnSpPr>
            <a:stCxn id="6" idx="3"/>
            <a:endCxn id="9" idx="1"/>
          </p:cNvCxnSpPr>
          <p:nvPr/>
        </p:nvCxnSpPr>
        <p:spPr>
          <a:xfrm flipV="1">
            <a:off x="5143504" y="2714620"/>
            <a:ext cx="128588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 зі стрілкою 51"/>
          <p:cNvCxnSpPr>
            <a:stCxn id="6" idx="3"/>
            <a:endCxn id="8" idx="1"/>
          </p:cNvCxnSpPr>
          <p:nvPr/>
        </p:nvCxnSpPr>
        <p:spPr>
          <a:xfrm>
            <a:off x="5143504" y="2928934"/>
            <a:ext cx="114300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 зі стрілкою 54"/>
          <p:cNvCxnSpPr>
            <a:stCxn id="6" idx="3"/>
            <a:endCxn id="7" idx="1"/>
          </p:cNvCxnSpPr>
          <p:nvPr/>
        </p:nvCxnSpPr>
        <p:spPr>
          <a:xfrm>
            <a:off x="5143504" y="2928934"/>
            <a:ext cx="928694" cy="928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 сполучна лінія 58"/>
          <p:cNvCxnSpPr/>
          <p:nvPr/>
        </p:nvCxnSpPr>
        <p:spPr>
          <a:xfrm>
            <a:off x="500034" y="4143380"/>
            <a:ext cx="7858180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Групувати 69"/>
          <p:cNvGrpSpPr/>
          <p:nvPr/>
        </p:nvGrpSpPr>
        <p:grpSpPr>
          <a:xfrm>
            <a:off x="500034" y="1714488"/>
            <a:ext cx="572298" cy="2429686"/>
            <a:chOff x="500034" y="1714488"/>
            <a:chExt cx="572298" cy="2429686"/>
          </a:xfrm>
        </p:grpSpPr>
        <p:cxnSp>
          <p:nvCxnSpPr>
            <p:cNvPr id="61" name="Пряма зі стрілкою 60"/>
            <p:cNvCxnSpPr/>
            <p:nvPr/>
          </p:nvCxnSpPr>
          <p:spPr>
            <a:xfrm rot="5400000">
              <a:off x="1000100" y="4071942"/>
              <a:ext cx="14287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 зі стрілкою 62"/>
            <p:cNvCxnSpPr/>
            <p:nvPr/>
          </p:nvCxnSpPr>
          <p:spPr>
            <a:xfrm rot="5400000">
              <a:off x="571472" y="3786190"/>
              <a:ext cx="71438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 зі стрілкою 63"/>
            <p:cNvCxnSpPr/>
            <p:nvPr/>
          </p:nvCxnSpPr>
          <p:spPr>
            <a:xfrm rot="5400000">
              <a:off x="143638" y="3499644"/>
              <a:ext cx="128588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 зі стрілкою 65"/>
            <p:cNvCxnSpPr/>
            <p:nvPr/>
          </p:nvCxnSpPr>
          <p:spPr>
            <a:xfrm rot="5400000">
              <a:off x="-284990" y="3213892"/>
              <a:ext cx="185738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 зі стрілкою 67"/>
            <p:cNvCxnSpPr/>
            <p:nvPr/>
          </p:nvCxnSpPr>
          <p:spPr>
            <a:xfrm rot="5400000">
              <a:off x="-713618" y="2928140"/>
              <a:ext cx="24288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Групувати 70"/>
          <p:cNvGrpSpPr/>
          <p:nvPr/>
        </p:nvGrpSpPr>
        <p:grpSpPr>
          <a:xfrm flipH="1">
            <a:off x="7715272" y="1785926"/>
            <a:ext cx="572298" cy="2429686"/>
            <a:chOff x="500034" y="1714488"/>
            <a:chExt cx="572298" cy="2429686"/>
          </a:xfrm>
        </p:grpSpPr>
        <p:cxnSp>
          <p:nvCxnSpPr>
            <p:cNvPr id="72" name="Пряма зі стрілкою 71"/>
            <p:cNvCxnSpPr/>
            <p:nvPr/>
          </p:nvCxnSpPr>
          <p:spPr>
            <a:xfrm rot="5400000">
              <a:off x="1000100" y="4071942"/>
              <a:ext cx="14287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 зі стрілкою 72"/>
            <p:cNvCxnSpPr/>
            <p:nvPr/>
          </p:nvCxnSpPr>
          <p:spPr>
            <a:xfrm rot="5400000">
              <a:off x="571472" y="3786190"/>
              <a:ext cx="71438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 зі стрілкою 73"/>
            <p:cNvCxnSpPr/>
            <p:nvPr/>
          </p:nvCxnSpPr>
          <p:spPr>
            <a:xfrm rot="5400000">
              <a:off x="143638" y="3499644"/>
              <a:ext cx="128588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 зі стрілкою 74"/>
            <p:cNvCxnSpPr/>
            <p:nvPr/>
          </p:nvCxnSpPr>
          <p:spPr>
            <a:xfrm rot="5400000">
              <a:off x="-284990" y="3213892"/>
              <a:ext cx="185738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 зі стрілкою 75"/>
            <p:cNvCxnSpPr/>
            <p:nvPr/>
          </p:nvCxnSpPr>
          <p:spPr>
            <a:xfrm rot="5400000">
              <a:off x="-713618" y="2928140"/>
              <a:ext cx="24288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Пряма зі стрілкою 92"/>
          <p:cNvCxnSpPr>
            <a:endCxn id="20" idx="0"/>
          </p:cNvCxnSpPr>
          <p:nvPr/>
        </p:nvCxnSpPr>
        <p:spPr>
          <a:xfrm rot="5400000">
            <a:off x="4232672" y="4304116"/>
            <a:ext cx="214312" cy="357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WordArt 8"/>
          <p:cNvSpPr>
            <a:spLocks noChangeArrowheads="1" noChangeShapeType="1" noTextEdit="1"/>
          </p:cNvSpPr>
          <p:nvPr/>
        </p:nvSpPr>
        <p:spPr bwMode="auto">
          <a:xfrm>
            <a:off x="3571868" y="6215082"/>
            <a:ext cx="5286412" cy="3397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доки сам учиться</a:t>
            </a:r>
            <a:r>
              <a:rPr lang="ru-RU" sz="36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…</a:t>
            </a:r>
            <a:endParaRPr lang="ru-RU" sz="36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649</TotalTime>
  <Words>919</Words>
  <Application>Microsoft Office PowerPoint</Application>
  <PresentationFormat>Экран (4:3)</PresentationFormat>
  <Paragraphs>240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Метою управління  РКЗО “Іванівська СЗШ І-ІІІ ступенів”  є генерація нових ідей, технологій, їх адаптація до конкретних умов закладу, спонукання колективу до реалізації задуманого, формування успішної особистості .</vt:lpstr>
      <vt:lpstr>Слайд 3</vt:lpstr>
      <vt:lpstr>Слайд 4</vt:lpstr>
      <vt:lpstr>П р і  о р и т е т н і  н а п р я м к и</vt:lpstr>
      <vt:lpstr>Слайд 6</vt:lpstr>
      <vt:lpstr>Слайд 7</vt:lpstr>
      <vt:lpstr>Слайд 8</vt:lpstr>
      <vt:lpstr>Слайд 9</vt:lpstr>
      <vt:lpstr>Слайд 10</vt:lpstr>
      <vt:lpstr>Зіркова алея 2014-2017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Grey Wolf</dc:creator>
  <cp:lastModifiedBy>USER</cp:lastModifiedBy>
  <cp:revision>85</cp:revision>
  <dcterms:created xsi:type="dcterms:W3CDTF">2011-03-14T08:21:21Z</dcterms:created>
  <dcterms:modified xsi:type="dcterms:W3CDTF">2017-10-27T06:23:12Z</dcterms:modified>
</cp:coreProperties>
</file>